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 id="2147483681" r:id="rId2"/>
  </p:sldMasterIdLst>
  <p:notesMasterIdLst>
    <p:notesMasterId r:id="rId10"/>
  </p:notesMasterIdLst>
  <p:sldIdLst>
    <p:sldId id="256" r:id="rId3"/>
    <p:sldId id="262" r:id="rId4"/>
    <p:sldId id="257" r:id="rId5"/>
    <p:sldId id="266" r:id="rId6"/>
    <p:sldId id="269" r:id="rId7"/>
    <p:sldId id="267" r:id="rId8"/>
    <p:sldId id="282"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0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DC57C0-F0E2-4E40-AE42-AD7B1E550C0A}">
  <a:tblStyle styleId="{31DC57C0-F0E2-4E40-AE42-AD7B1E550C0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theme" Target="theme/theme1.xml" /><Relationship Id="rId3" Type="http://schemas.openxmlformats.org/officeDocument/2006/relationships/slide" Target="slides/slide1.xml" /><Relationship Id="rId7" Type="http://schemas.openxmlformats.org/officeDocument/2006/relationships/slide" Target="slides/slide5.xml" /><Relationship Id="rId12" Type="http://schemas.openxmlformats.org/officeDocument/2006/relationships/viewProps" Target="viewProps.xml" /><Relationship Id="rId2" Type="http://schemas.openxmlformats.org/officeDocument/2006/relationships/slideMaster" Target="slideMasters/slideMaster2.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presProps" Target="presProps.xml" /><Relationship Id="rId5" Type="http://schemas.openxmlformats.org/officeDocument/2006/relationships/slide" Target="slides/slide3.xml" /><Relationship Id="rId10" Type="http://schemas.openxmlformats.org/officeDocument/2006/relationships/notesMaster" Target="notesMasters/notesMaster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2e896361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2e896361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2e957a19e3_0_1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2e957a19e3_0_1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1e151b4c5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1e151b4c5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2e957a19e3_0_1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2e957a19e3_0_1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11e151b4c5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11e151b4c5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12e957a19e3_0_1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12e957a19e3_0_1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g12e957a19e3_0_1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2" name="Google Shape;1772;g12e957a19e3_0_1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4.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5.png" /><Relationship Id="rId1" Type="http://schemas.openxmlformats.org/officeDocument/2006/relationships/slideMaster" Target="../slideMasters/slideMaster1.xml" /><Relationship Id="rId5" Type="http://schemas.openxmlformats.org/officeDocument/2006/relationships/image" Target="../media/image3.png" /><Relationship Id="rId4" Type="http://schemas.openxmlformats.org/officeDocument/2006/relationships/image" Target="../media/image2.png"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8.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6.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4.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9.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6.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0.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0.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4.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hyperlink" Target="http://bit.ly/2TtBDfr" TargetMode="External" /><Relationship Id="rId5" Type="http://schemas.openxmlformats.org/officeDocument/2006/relationships/hyperlink" Target="http://bit.ly/2TyoMsr" TargetMode="External" /><Relationship Id="rId4" Type="http://schemas.openxmlformats.org/officeDocument/2006/relationships/hyperlink" Target="http://bit.ly/2Tynxth" TargetMode="External" /></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0.png" /><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5.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6.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7.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0" name="Google Shape;10;p2"/>
          <p:cNvGrpSpPr/>
          <p:nvPr/>
        </p:nvGrpSpPr>
        <p:grpSpPr>
          <a:xfrm>
            <a:off x="-300684" y="-494100"/>
            <a:ext cx="9598752" cy="6131690"/>
            <a:chOff x="-300684" y="-494100"/>
            <a:chExt cx="9598752" cy="6131690"/>
          </a:xfrm>
        </p:grpSpPr>
        <p:sp>
          <p:nvSpPr>
            <p:cNvPr id="11" name="Google Shape;11;p2"/>
            <p:cNvSpPr/>
            <p:nvPr/>
          </p:nvSpPr>
          <p:spPr>
            <a:xfrm>
              <a:off x="6759768" y="-285750"/>
              <a:ext cx="2538300" cy="57150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163706" y="-958491"/>
              <a:ext cx="6131690" cy="7060472"/>
            </a:xfrm>
            <a:custGeom>
              <a:avLst/>
              <a:gdLst/>
              <a:ahLst/>
              <a:cxnLst/>
              <a:rect l="l" t="t" r="r" b="b"/>
              <a:pathLst>
                <a:path w="27952" h="25976" extrusionOk="0">
                  <a:moveTo>
                    <a:pt x="14471" y="1082"/>
                  </a:moveTo>
                  <a:cubicBezTo>
                    <a:pt x="21427" y="1082"/>
                    <a:pt x="27951" y="13451"/>
                    <a:pt x="24326" y="19840"/>
                  </a:cubicBezTo>
                  <a:cubicBezTo>
                    <a:pt x="22417" y="23181"/>
                    <a:pt x="17726" y="24894"/>
                    <a:pt x="13189" y="24894"/>
                  </a:cubicBezTo>
                  <a:cubicBezTo>
                    <a:pt x="8986" y="24894"/>
                    <a:pt x="4915" y="23424"/>
                    <a:pt x="3311" y="20417"/>
                  </a:cubicBezTo>
                  <a:cubicBezTo>
                    <a:pt x="1" y="14166"/>
                    <a:pt x="7330" y="1294"/>
                    <a:pt x="14318" y="1084"/>
                  </a:cubicBezTo>
                  <a:cubicBezTo>
                    <a:pt x="14369" y="1083"/>
                    <a:pt x="14420" y="1082"/>
                    <a:pt x="14471" y="1082"/>
                  </a:cubicBezTo>
                  <a:close/>
                  <a:moveTo>
                    <a:pt x="938" y="0"/>
                  </a:moveTo>
                  <a:lnTo>
                    <a:pt x="938" y="25976"/>
                  </a:lnTo>
                  <a:lnTo>
                    <a:pt x="26914" y="25976"/>
                  </a:lnTo>
                  <a:lnTo>
                    <a:pt x="26914" y="0"/>
                  </a:lnTo>
                  <a:close/>
                </a:path>
              </a:pathLst>
            </a:cu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Google Shape;13;p2"/>
          <p:cNvPicPr preferRelativeResize="0"/>
          <p:nvPr/>
        </p:nvPicPr>
        <p:blipFill>
          <a:blip r:embed="rId3">
            <a:alphaModFix/>
          </a:blip>
          <a:stretch>
            <a:fillRect/>
          </a:stretch>
        </p:blipFill>
        <p:spPr>
          <a:xfrm>
            <a:off x="50" y="76190"/>
            <a:ext cx="9144003" cy="5014021"/>
          </a:xfrm>
          <a:prstGeom prst="rect">
            <a:avLst/>
          </a:prstGeom>
          <a:noFill/>
          <a:ln>
            <a:noFill/>
          </a:ln>
        </p:spPr>
      </p:pic>
      <p:sp>
        <p:nvSpPr>
          <p:cNvPr id="14" name="Google Shape;14;p2"/>
          <p:cNvSpPr txBox="1">
            <a:spLocks noGrp="1"/>
          </p:cNvSpPr>
          <p:nvPr>
            <p:ph type="ctrTitle"/>
          </p:nvPr>
        </p:nvSpPr>
        <p:spPr>
          <a:xfrm>
            <a:off x="3335800" y="535000"/>
            <a:ext cx="5093100" cy="2180400"/>
          </a:xfrm>
          <a:prstGeom prst="rect">
            <a:avLst/>
          </a:prstGeom>
          <a:effectLst>
            <a:outerShdw blurRad="71438" dist="523875" dir="10200000" algn="bl" rotWithShape="0">
              <a:schemeClr val="dk1">
                <a:alpha val="20000"/>
              </a:schemeClr>
            </a:outerShdw>
          </a:effectLst>
        </p:spPr>
        <p:txBody>
          <a:bodyPr spcFirstLastPara="1" wrap="square" lIns="91425" tIns="91425" rIns="91425" bIns="91425" anchor="ctr"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4696500" y="3810400"/>
            <a:ext cx="2368200" cy="409500"/>
          </a:xfrm>
          <a:prstGeom prst="rect">
            <a:avLst/>
          </a:prstGeom>
          <a:noFill/>
          <a:effectLst>
            <a:outerShdw blurRad="71438" dist="523875" dir="10200000" algn="bl" rotWithShape="0">
              <a:schemeClr val="dk1">
                <a:alpha val="20000"/>
              </a:schemeClr>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idx="2"/>
          </p:nvPr>
        </p:nvSpPr>
        <p:spPr>
          <a:xfrm>
            <a:off x="3335802" y="2715400"/>
            <a:ext cx="5093100" cy="857100"/>
          </a:xfrm>
          <a:prstGeom prst="rect">
            <a:avLst/>
          </a:prstGeom>
          <a:effectLst>
            <a:outerShdw blurRad="71438" dist="523875" dir="10200000" algn="bl" rotWithShape="0">
              <a:schemeClr val="dk1">
                <a:alpha val="20000"/>
              </a:schemeClr>
            </a:outerShdw>
          </a:effectLst>
        </p:spPr>
        <p:txBody>
          <a:bodyPr spcFirstLastPara="1" wrap="square" lIns="91425" tIns="91425" rIns="91425" bIns="91425" anchor="ctr" anchorCtr="0">
            <a:noAutofit/>
          </a:bodyPr>
          <a:lstStyle>
            <a:lvl1pPr lvl="0" algn="ctr" rtl="0">
              <a:lnSpc>
                <a:spcPct val="90000"/>
              </a:lnSpc>
              <a:spcBef>
                <a:spcPts val="0"/>
              </a:spcBef>
              <a:spcAft>
                <a:spcPts val="0"/>
              </a:spcAft>
              <a:buSzPts val="6000"/>
              <a:buNone/>
              <a:defRPr sz="4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17" name="Google Shape;17;p2"/>
          <p:cNvPicPr preferRelativeResize="0"/>
          <p:nvPr/>
        </p:nvPicPr>
        <p:blipFill>
          <a:blip r:embed="rId4">
            <a:alphaModFix/>
          </a:blip>
          <a:stretch>
            <a:fillRect/>
          </a:stretch>
        </p:blipFill>
        <p:spPr>
          <a:xfrm rot="10800000">
            <a:off x="430102" y="3572502"/>
            <a:ext cx="179348" cy="179348"/>
          </a:xfrm>
          <a:prstGeom prst="rect">
            <a:avLst/>
          </a:prstGeom>
          <a:noFill/>
          <a:ln>
            <a:noFill/>
          </a:ln>
        </p:spPr>
      </p:pic>
      <p:pic>
        <p:nvPicPr>
          <p:cNvPr id="18" name="Google Shape;18;p2"/>
          <p:cNvPicPr preferRelativeResize="0"/>
          <p:nvPr/>
        </p:nvPicPr>
        <p:blipFill>
          <a:blip r:embed="rId4">
            <a:alphaModFix/>
          </a:blip>
          <a:stretch>
            <a:fillRect/>
          </a:stretch>
        </p:blipFill>
        <p:spPr>
          <a:xfrm rot="10800000">
            <a:off x="8163502" y="4219902"/>
            <a:ext cx="179348" cy="179348"/>
          </a:xfrm>
          <a:prstGeom prst="rect">
            <a:avLst/>
          </a:prstGeom>
          <a:noFill/>
          <a:ln>
            <a:noFill/>
          </a:ln>
        </p:spPr>
      </p:pic>
      <p:pic>
        <p:nvPicPr>
          <p:cNvPr id="19" name="Google Shape;19;p2"/>
          <p:cNvPicPr preferRelativeResize="0"/>
          <p:nvPr/>
        </p:nvPicPr>
        <p:blipFill>
          <a:blip r:embed="rId4">
            <a:alphaModFix/>
          </a:blip>
          <a:stretch>
            <a:fillRect/>
          </a:stretch>
        </p:blipFill>
        <p:spPr>
          <a:xfrm rot="10800000">
            <a:off x="8428902" y="2212577"/>
            <a:ext cx="179348" cy="179348"/>
          </a:xfrm>
          <a:prstGeom prst="rect">
            <a:avLst/>
          </a:prstGeom>
          <a:noFill/>
          <a:ln>
            <a:noFill/>
          </a:ln>
        </p:spPr>
      </p:pic>
      <p:pic>
        <p:nvPicPr>
          <p:cNvPr id="20" name="Google Shape;20;p2"/>
          <p:cNvPicPr preferRelativeResize="0"/>
          <p:nvPr/>
        </p:nvPicPr>
        <p:blipFill>
          <a:blip r:embed="rId4">
            <a:alphaModFix/>
          </a:blip>
          <a:stretch>
            <a:fillRect/>
          </a:stretch>
        </p:blipFill>
        <p:spPr>
          <a:xfrm rot="10800000">
            <a:off x="1985252" y="4776827"/>
            <a:ext cx="179348" cy="179348"/>
          </a:xfrm>
          <a:prstGeom prst="rect">
            <a:avLst/>
          </a:prstGeom>
          <a:noFill/>
          <a:ln>
            <a:noFill/>
          </a:ln>
        </p:spPr>
      </p:pic>
      <p:pic>
        <p:nvPicPr>
          <p:cNvPr id="21" name="Google Shape;21;p2"/>
          <p:cNvPicPr preferRelativeResize="0"/>
          <p:nvPr/>
        </p:nvPicPr>
        <p:blipFill>
          <a:blip r:embed="rId4">
            <a:alphaModFix/>
          </a:blip>
          <a:stretch>
            <a:fillRect/>
          </a:stretch>
        </p:blipFill>
        <p:spPr>
          <a:xfrm rot="10800000">
            <a:off x="807352" y="1535527"/>
            <a:ext cx="179348" cy="1793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110"/>
        <p:cNvGrpSpPr/>
        <p:nvPr/>
      </p:nvGrpSpPr>
      <p:grpSpPr>
        <a:xfrm>
          <a:off x="0" y="0"/>
          <a:ext cx="0" cy="0"/>
          <a:chOff x="0" y="0"/>
          <a:chExt cx="0" cy="0"/>
        </a:xfrm>
      </p:grpSpPr>
      <p:pic>
        <p:nvPicPr>
          <p:cNvPr id="111" name="Google Shape;111;p11"/>
          <p:cNvPicPr preferRelativeResize="0"/>
          <p:nvPr/>
        </p:nvPicPr>
        <p:blipFill>
          <a:blip r:embed="rId2">
            <a:alphaModFix/>
          </a:blip>
          <a:stretch>
            <a:fillRect/>
          </a:stretch>
        </p:blipFill>
        <p:spPr>
          <a:xfrm>
            <a:off x="4" y="-3"/>
            <a:ext cx="9144003" cy="5143565"/>
          </a:xfrm>
          <a:prstGeom prst="rect">
            <a:avLst/>
          </a:prstGeom>
          <a:noFill/>
          <a:ln>
            <a:noFill/>
          </a:ln>
        </p:spPr>
      </p:pic>
      <p:pic>
        <p:nvPicPr>
          <p:cNvPr id="112" name="Google Shape;112;p11"/>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grpSp>
        <p:nvGrpSpPr>
          <p:cNvPr id="113" name="Google Shape;113;p11"/>
          <p:cNvGrpSpPr/>
          <p:nvPr/>
        </p:nvGrpSpPr>
        <p:grpSpPr>
          <a:xfrm>
            <a:off x="-88350" y="0"/>
            <a:ext cx="9228500" cy="5182530"/>
            <a:chOff x="-88350" y="0"/>
            <a:chExt cx="9228500" cy="5182530"/>
          </a:xfrm>
        </p:grpSpPr>
        <p:sp>
          <p:nvSpPr>
            <p:cNvPr id="114" name="Google Shape;114;p11"/>
            <p:cNvSpPr/>
            <p:nvPr/>
          </p:nvSpPr>
          <p:spPr>
            <a:xfrm>
              <a:off x="-88350" y="2736825"/>
              <a:ext cx="2758793" cy="2445705"/>
            </a:xfrm>
            <a:custGeom>
              <a:avLst/>
              <a:gdLst/>
              <a:ahLst/>
              <a:cxnLst/>
              <a:rect l="l" t="t" r="r" b="b"/>
              <a:pathLst>
                <a:path w="27952" h="25976" extrusionOk="0">
                  <a:moveTo>
                    <a:pt x="14471" y="1082"/>
                  </a:moveTo>
                  <a:cubicBezTo>
                    <a:pt x="21427" y="1082"/>
                    <a:pt x="27951" y="13451"/>
                    <a:pt x="24326" y="19840"/>
                  </a:cubicBezTo>
                  <a:cubicBezTo>
                    <a:pt x="22417" y="23181"/>
                    <a:pt x="17726" y="24894"/>
                    <a:pt x="13189" y="24894"/>
                  </a:cubicBezTo>
                  <a:cubicBezTo>
                    <a:pt x="8986" y="24894"/>
                    <a:pt x="4915" y="23424"/>
                    <a:pt x="3311" y="20417"/>
                  </a:cubicBezTo>
                  <a:cubicBezTo>
                    <a:pt x="1" y="14166"/>
                    <a:pt x="7330" y="1294"/>
                    <a:pt x="14318" y="1084"/>
                  </a:cubicBezTo>
                  <a:cubicBezTo>
                    <a:pt x="14369" y="1083"/>
                    <a:pt x="14420" y="1082"/>
                    <a:pt x="14471" y="1082"/>
                  </a:cubicBezTo>
                  <a:close/>
                  <a:moveTo>
                    <a:pt x="938" y="0"/>
                  </a:moveTo>
                  <a:lnTo>
                    <a:pt x="938" y="25976"/>
                  </a:lnTo>
                  <a:lnTo>
                    <a:pt x="26914" y="25976"/>
                  </a:lnTo>
                  <a:lnTo>
                    <a:pt x="26914" y="0"/>
                  </a:lnTo>
                  <a:close/>
                </a:path>
              </a:pathLst>
            </a:cu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5851525" y="0"/>
              <a:ext cx="3288620" cy="2563151"/>
            </a:xfrm>
            <a:custGeom>
              <a:avLst/>
              <a:gdLst/>
              <a:ahLst/>
              <a:cxnLst/>
              <a:rect l="l" t="t" r="r" b="b"/>
              <a:pathLst>
                <a:path w="25978" h="25977" extrusionOk="0">
                  <a:moveTo>
                    <a:pt x="11336" y="1311"/>
                  </a:moveTo>
                  <a:cubicBezTo>
                    <a:pt x="11684" y="1311"/>
                    <a:pt x="12030" y="1341"/>
                    <a:pt x="12370" y="1404"/>
                  </a:cubicBezTo>
                  <a:cubicBezTo>
                    <a:pt x="14360" y="1757"/>
                    <a:pt x="16141" y="3250"/>
                    <a:pt x="18211" y="4341"/>
                  </a:cubicBezTo>
                  <a:cubicBezTo>
                    <a:pt x="20297" y="5433"/>
                    <a:pt x="22656" y="6122"/>
                    <a:pt x="23828" y="7663"/>
                  </a:cubicBezTo>
                  <a:cubicBezTo>
                    <a:pt x="24999" y="9204"/>
                    <a:pt x="24984" y="11611"/>
                    <a:pt x="24807" y="13906"/>
                  </a:cubicBezTo>
                  <a:cubicBezTo>
                    <a:pt x="24631" y="16201"/>
                    <a:pt x="24310" y="18400"/>
                    <a:pt x="23122" y="19907"/>
                  </a:cubicBezTo>
                  <a:cubicBezTo>
                    <a:pt x="21935" y="21432"/>
                    <a:pt x="19880" y="22267"/>
                    <a:pt x="17986" y="23005"/>
                  </a:cubicBezTo>
                  <a:cubicBezTo>
                    <a:pt x="16076" y="23727"/>
                    <a:pt x="14327" y="24369"/>
                    <a:pt x="12450" y="24578"/>
                  </a:cubicBezTo>
                  <a:cubicBezTo>
                    <a:pt x="11965" y="24636"/>
                    <a:pt x="11472" y="24665"/>
                    <a:pt x="10973" y="24665"/>
                  </a:cubicBezTo>
                  <a:cubicBezTo>
                    <a:pt x="9542" y="24665"/>
                    <a:pt x="8060" y="24424"/>
                    <a:pt x="6560" y="23936"/>
                  </a:cubicBezTo>
                  <a:cubicBezTo>
                    <a:pt x="4554" y="23262"/>
                    <a:pt x="2532" y="22106"/>
                    <a:pt x="1666" y="20374"/>
                  </a:cubicBezTo>
                  <a:cubicBezTo>
                    <a:pt x="783" y="18640"/>
                    <a:pt x="1056" y="16329"/>
                    <a:pt x="1489" y="14259"/>
                  </a:cubicBezTo>
                  <a:cubicBezTo>
                    <a:pt x="1922" y="12189"/>
                    <a:pt x="2532" y="10359"/>
                    <a:pt x="3302" y="8449"/>
                  </a:cubicBezTo>
                  <a:cubicBezTo>
                    <a:pt x="4073" y="6556"/>
                    <a:pt x="5019" y="4550"/>
                    <a:pt x="6592" y="3170"/>
                  </a:cubicBezTo>
                  <a:cubicBezTo>
                    <a:pt x="7896" y="2025"/>
                    <a:pt x="9643" y="1311"/>
                    <a:pt x="11336" y="1311"/>
                  </a:cubicBezTo>
                  <a:close/>
                  <a:moveTo>
                    <a:pt x="1" y="0"/>
                  </a:moveTo>
                  <a:lnTo>
                    <a:pt x="1" y="25977"/>
                  </a:lnTo>
                  <a:lnTo>
                    <a:pt x="25977" y="25977"/>
                  </a:lnTo>
                  <a:lnTo>
                    <a:pt x="25977" y="0"/>
                  </a:lnTo>
                  <a:close/>
                </a:path>
              </a:pathLst>
            </a:cu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9075" y="400"/>
              <a:ext cx="5842500" cy="27363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2564083" y="2736700"/>
              <a:ext cx="6576000" cy="24456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10800000" flipH="1">
              <a:off x="5851550" y="2563450"/>
              <a:ext cx="3288600" cy="1734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20" name="Google Shape;120;p11"/>
          <p:cNvSpPr txBox="1">
            <a:spLocks noGrp="1"/>
          </p:cNvSpPr>
          <p:nvPr>
            <p:ph type="subTitle" idx="1"/>
          </p:nvPr>
        </p:nvSpPr>
        <p:spPr>
          <a:xfrm>
            <a:off x="1284000" y="3069625"/>
            <a:ext cx="6576000" cy="4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121" name="Google Shape;121;p11"/>
          <p:cNvPicPr preferRelativeResize="0"/>
          <p:nvPr/>
        </p:nvPicPr>
        <p:blipFill>
          <a:blip r:embed="rId4">
            <a:alphaModFix/>
          </a:blip>
          <a:stretch>
            <a:fillRect/>
          </a:stretch>
        </p:blipFill>
        <p:spPr>
          <a:xfrm flipH="1">
            <a:off x="430102" y="1414551"/>
            <a:ext cx="179348" cy="179348"/>
          </a:xfrm>
          <a:prstGeom prst="rect">
            <a:avLst/>
          </a:prstGeom>
          <a:noFill/>
          <a:ln>
            <a:noFill/>
          </a:ln>
        </p:spPr>
      </p:pic>
      <p:pic>
        <p:nvPicPr>
          <p:cNvPr id="122" name="Google Shape;122;p11"/>
          <p:cNvPicPr preferRelativeResize="0"/>
          <p:nvPr/>
        </p:nvPicPr>
        <p:blipFill>
          <a:blip r:embed="rId4">
            <a:alphaModFix/>
          </a:blip>
          <a:stretch>
            <a:fillRect/>
          </a:stretch>
        </p:blipFill>
        <p:spPr>
          <a:xfrm flipH="1">
            <a:off x="8339227" y="310751"/>
            <a:ext cx="179348" cy="179348"/>
          </a:xfrm>
          <a:prstGeom prst="rect">
            <a:avLst/>
          </a:prstGeom>
          <a:noFill/>
          <a:ln>
            <a:noFill/>
          </a:ln>
        </p:spPr>
      </p:pic>
      <p:pic>
        <p:nvPicPr>
          <p:cNvPr id="123" name="Google Shape;123;p11"/>
          <p:cNvPicPr preferRelativeResize="0"/>
          <p:nvPr/>
        </p:nvPicPr>
        <p:blipFill>
          <a:blip r:embed="rId4">
            <a:alphaModFix/>
          </a:blip>
          <a:stretch>
            <a:fillRect/>
          </a:stretch>
        </p:blipFill>
        <p:spPr>
          <a:xfrm flipH="1">
            <a:off x="8636727" y="2838651"/>
            <a:ext cx="179348" cy="179348"/>
          </a:xfrm>
          <a:prstGeom prst="rect">
            <a:avLst/>
          </a:prstGeom>
          <a:noFill/>
          <a:ln>
            <a:noFill/>
          </a:ln>
        </p:spPr>
      </p:pic>
      <p:pic>
        <p:nvPicPr>
          <p:cNvPr id="124" name="Google Shape;124;p11"/>
          <p:cNvPicPr preferRelativeResize="0"/>
          <p:nvPr/>
        </p:nvPicPr>
        <p:blipFill>
          <a:blip r:embed="rId4">
            <a:alphaModFix/>
          </a:blip>
          <a:stretch>
            <a:fillRect/>
          </a:stretch>
        </p:blipFill>
        <p:spPr>
          <a:xfrm flipH="1">
            <a:off x="1985252" y="210226"/>
            <a:ext cx="179348" cy="179348"/>
          </a:xfrm>
          <a:prstGeom prst="rect">
            <a:avLst/>
          </a:prstGeom>
          <a:noFill/>
          <a:ln>
            <a:noFill/>
          </a:ln>
        </p:spPr>
      </p:pic>
      <p:pic>
        <p:nvPicPr>
          <p:cNvPr id="125" name="Google Shape;125;p11"/>
          <p:cNvPicPr preferRelativeResize="0"/>
          <p:nvPr/>
        </p:nvPicPr>
        <p:blipFill>
          <a:blip r:embed="rId4">
            <a:alphaModFix/>
          </a:blip>
          <a:stretch>
            <a:fillRect/>
          </a:stretch>
        </p:blipFill>
        <p:spPr>
          <a:xfrm flipH="1">
            <a:off x="8339227" y="4518826"/>
            <a:ext cx="179348" cy="1793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1"/>
        </a:solidFill>
        <a:effectLst/>
      </p:bgPr>
    </p:bg>
    <p:spTree>
      <p:nvGrpSpPr>
        <p:cNvPr id="1" name="Shape 127"/>
        <p:cNvGrpSpPr/>
        <p:nvPr/>
      </p:nvGrpSpPr>
      <p:grpSpPr>
        <a:xfrm>
          <a:off x="0" y="0"/>
          <a:ext cx="0" cy="0"/>
          <a:chOff x="0" y="0"/>
          <a:chExt cx="0" cy="0"/>
        </a:xfrm>
      </p:grpSpPr>
      <p:pic>
        <p:nvPicPr>
          <p:cNvPr id="128" name="Google Shape;128;p13"/>
          <p:cNvPicPr preferRelativeResize="0"/>
          <p:nvPr/>
        </p:nvPicPr>
        <p:blipFill>
          <a:blip r:embed="rId2">
            <a:alphaModFix/>
          </a:blip>
          <a:stretch>
            <a:fillRect/>
          </a:stretch>
        </p:blipFill>
        <p:spPr>
          <a:xfrm>
            <a:off x="50" y="0"/>
            <a:ext cx="9144003" cy="5143501"/>
          </a:xfrm>
          <a:prstGeom prst="rect">
            <a:avLst/>
          </a:prstGeom>
          <a:noFill/>
          <a:ln>
            <a:noFill/>
          </a:ln>
        </p:spPr>
      </p:pic>
      <p:pic>
        <p:nvPicPr>
          <p:cNvPr id="129" name="Google Shape;129;p13"/>
          <p:cNvPicPr preferRelativeResize="0"/>
          <p:nvPr/>
        </p:nvPicPr>
        <p:blipFill>
          <a:blip r:embed="rId3">
            <a:alphaModFix/>
          </a:blip>
          <a:stretch>
            <a:fillRect/>
          </a:stretch>
        </p:blipFill>
        <p:spPr>
          <a:xfrm rot="10800000">
            <a:off x="50" y="76190"/>
            <a:ext cx="9144003" cy="5014021"/>
          </a:xfrm>
          <a:prstGeom prst="rect">
            <a:avLst/>
          </a:prstGeom>
          <a:noFill/>
          <a:ln>
            <a:noFill/>
          </a:ln>
        </p:spPr>
      </p:pic>
      <p:sp>
        <p:nvSpPr>
          <p:cNvPr id="130" name="Google Shape;130;p13"/>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title" hasCustomPrompt="1"/>
          </p:nvPr>
        </p:nvSpPr>
        <p:spPr>
          <a:xfrm>
            <a:off x="1835288" y="1191650"/>
            <a:ext cx="661500" cy="484800"/>
          </a:xfrm>
          <a:prstGeom prst="rect">
            <a:avLst/>
          </a:prstGeom>
          <a:effectLst>
            <a:outerShdw blurRad="57150" dist="390525" dir="10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32" name="Google Shape;132;p13"/>
          <p:cNvSpPr txBox="1">
            <a:spLocks noGrp="1"/>
          </p:cNvSpPr>
          <p:nvPr>
            <p:ph type="subTitle" idx="1"/>
          </p:nvPr>
        </p:nvSpPr>
        <p:spPr>
          <a:xfrm>
            <a:off x="4902113" y="1191649"/>
            <a:ext cx="24066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3" name="Google Shape;133;p13"/>
          <p:cNvSpPr txBox="1">
            <a:spLocks noGrp="1"/>
          </p:cNvSpPr>
          <p:nvPr>
            <p:ph type="title" idx="2" hasCustomPrompt="1"/>
          </p:nvPr>
        </p:nvSpPr>
        <p:spPr>
          <a:xfrm>
            <a:off x="1835288" y="1750280"/>
            <a:ext cx="661500" cy="484800"/>
          </a:xfrm>
          <a:prstGeom prst="rect">
            <a:avLst/>
          </a:prstGeom>
          <a:effectLst>
            <a:outerShdw blurRad="57150" dist="390525" dir="10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34" name="Google Shape;134;p13"/>
          <p:cNvSpPr txBox="1">
            <a:spLocks noGrp="1"/>
          </p:cNvSpPr>
          <p:nvPr>
            <p:ph type="subTitle" idx="3"/>
          </p:nvPr>
        </p:nvSpPr>
        <p:spPr>
          <a:xfrm>
            <a:off x="4902113" y="1750277"/>
            <a:ext cx="24066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5" name="Google Shape;135;p13"/>
          <p:cNvSpPr txBox="1">
            <a:spLocks noGrp="1"/>
          </p:cNvSpPr>
          <p:nvPr>
            <p:ph type="title" idx="4" hasCustomPrompt="1"/>
          </p:nvPr>
        </p:nvSpPr>
        <p:spPr>
          <a:xfrm>
            <a:off x="1835288" y="2308910"/>
            <a:ext cx="661500" cy="484800"/>
          </a:xfrm>
          <a:prstGeom prst="rect">
            <a:avLst/>
          </a:prstGeom>
          <a:effectLst>
            <a:outerShdw blurRad="57150" dist="390525" dir="10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36" name="Google Shape;136;p13"/>
          <p:cNvSpPr txBox="1">
            <a:spLocks noGrp="1"/>
          </p:cNvSpPr>
          <p:nvPr>
            <p:ph type="subTitle" idx="5"/>
          </p:nvPr>
        </p:nvSpPr>
        <p:spPr>
          <a:xfrm>
            <a:off x="4904663" y="3426160"/>
            <a:ext cx="24015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 name="Google Shape;137;p13"/>
          <p:cNvSpPr txBox="1">
            <a:spLocks noGrp="1"/>
          </p:cNvSpPr>
          <p:nvPr>
            <p:ph type="title" idx="6" hasCustomPrompt="1"/>
          </p:nvPr>
        </p:nvSpPr>
        <p:spPr>
          <a:xfrm>
            <a:off x="1835288" y="2867540"/>
            <a:ext cx="661500" cy="484800"/>
          </a:xfrm>
          <a:prstGeom prst="rect">
            <a:avLst/>
          </a:prstGeom>
          <a:effectLst>
            <a:outerShdw blurRad="57150" dist="390525" dir="10200000" algn="bl" rotWithShape="0">
              <a:srgbClr val="000000">
                <a:alpha val="40000"/>
              </a:srgbClr>
            </a:outerShdw>
          </a:effectLst>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38" name="Google Shape;138;p13"/>
          <p:cNvSpPr txBox="1">
            <a:spLocks noGrp="1"/>
          </p:cNvSpPr>
          <p:nvPr>
            <p:ph type="subTitle" idx="7"/>
          </p:nvPr>
        </p:nvSpPr>
        <p:spPr>
          <a:xfrm>
            <a:off x="4902113" y="2308905"/>
            <a:ext cx="24066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 name="Google Shape;139;p13"/>
          <p:cNvSpPr txBox="1">
            <a:spLocks noGrp="1"/>
          </p:cNvSpPr>
          <p:nvPr>
            <p:ph type="title" idx="8" hasCustomPrompt="1"/>
          </p:nvPr>
        </p:nvSpPr>
        <p:spPr>
          <a:xfrm>
            <a:off x="1835288" y="3426170"/>
            <a:ext cx="661500" cy="484800"/>
          </a:xfrm>
          <a:prstGeom prst="rect">
            <a:avLst/>
          </a:prstGeom>
          <a:effectLst>
            <a:outerShdw blurRad="57150" dist="390525" dir="10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40" name="Google Shape;140;p13"/>
          <p:cNvSpPr txBox="1">
            <a:spLocks noGrp="1"/>
          </p:cNvSpPr>
          <p:nvPr>
            <p:ph type="subTitle" idx="9"/>
          </p:nvPr>
        </p:nvSpPr>
        <p:spPr>
          <a:xfrm>
            <a:off x="4902113" y="2867533"/>
            <a:ext cx="24066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1" name="Google Shape;141;p13"/>
          <p:cNvSpPr txBox="1">
            <a:spLocks noGrp="1"/>
          </p:cNvSpPr>
          <p:nvPr>
            <p:ph type="title" idx="13" hasCustomPrompt="1"/>
          </p:nvPr>
        </p:nvSpPr>
        <p:spPr>
          <a:xfrm>
            <a:off x="1835288" y="3984800"/>
            <a:ext cx="661500" cy="484800"/>
          </a:xfrm>
          <a:prstGeom prst="rect">
            <a:avLst/>
          </a:prstGeom>
          <a:effectLst>
            <a:outerShdw blurRad="57150" dist="390525" dir="10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42" name="Google Shape;142;p13"/>
          <p:cNvSpPr txBox="1">
            <a:spLocks noGrp="1"/>
          </p:cNvSpPr>
          <p:nvPr>
            <p:ph type="subTitle" idx="14"/>
          </p:nvPr>
        </p:nvSpPr>
        <p:spPr>
          <a:xfrm>
            <a:off x="4904663" y="3984788"/>
            <a:ext cx="24015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3" name="Google Shape;143;p13"/>
          <p:cNvSpPr txBox="1">
            <a:spLocks noGrp="1"/>
          </p:cNvSpPr>
          <p:nvPr>
            <p:ph type="title" idx="15"/>
          </p:nvPr>
        </p:nvSpPr>
        <p:spPr>
          <a:xfrm>
            <a:off x="720000" y="544400"/>
            <a:ext cx="7704000" cy="563400"/>
          </a:xfrm>
          <a:prstGeom prst="rect">
            <a:avLst/>
          </a:prstGeom>
          <a:effectLst>
            <a:outerShdw blurRad="57150" dist="390525" dir="10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4" name="Google Shape;144;p13"/>
          <p:cNvSpPr txBox="1">
            <a:spLocks noGrp="1"/>
          </p:cNvSpPr>
          <p:nvPr>
            <p:ph type="subTitle" idx="16"/>
          </p:nvPr>
        </p:nvSpPr>
        <p:spPr>
          <a:xfrm>
            <a:off x="2496788" y="1191650"/>
            <a:ext cx="2406600" cy="484800"/>
          </a:xfrm>
          <a:prstGeom prst="rect">
            <a:avLst/>
          </a:prstGeom>
          <a:ln>
            <a:noFill/>
          </a:ln>
          <a:effectLst>
            <a:outerShdw blurRad="57150" dist="390525"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45" name="Google Shape;145;p13"/>
          <p:cNvSpPr txBox="1">
            <a:spLocks noGrp="1"/>
          </p:cNvSpPr>
          <p:nvPr>
            <p:ph type="subTitle" idx="17"/>
          </p:nvPr>
        </p:nvSpPr>
        <p:spPr>
          <a:xfrm>
            <a:off x="2496788" y="1750280"/>
            <a:ext cx="2406600" cy="484800"/>
          </a:xfrm>
          <a:prstGeom prst="rect">
            <a:avLst/>
          </a:prstGeom>
          <a:ln>
            <a:noFill/>
          </a:ln>
          <a:effectLst>
            <a:outerShdw blurRad="57150" dist="390525"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46" name="Google Shape;146;p13"/>
          <p:cNvSpPr txBox="1">
            <a:spLocks noGrp="1"/>
          </p:cNvSpPr>
          <p:nvPr>
            <p:ph type="subTitle" idx="18"/>
          </p:nvPr>
        </p:nvSpPr>
        <p:spPr>
          <a:xfrm>
            <a:off x="2499331" y="2308910"/>
            <a:ext cx="2401500" cy="484800"/>
          </a:xfrm>
          <a:prstGeom prst="rect">
            <a:avLst/>
          </a:prstGeom>
          <a:ln>
            <a:noFill/>
          </a:ln>
          <a:effectLst>
            <a:outerShdw blurRad="57150" dist="390525"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47" name="Google Shape;147;p13"/>
          <p:cNvSpPr txBox="1">
            <a:spLocks noGrp="1"/>
          </p:cNvSpPr>
          <p:nvPr>
            <p:ph type="subTitle" idx="19"/>
          </p:nvPr>
        </p:nvSpPr>
        <p:spPr>
          <a:xfrm>
            <a:off x="2496788" y="2867540"/>
            <a:ext cx="2406600" cy="484800"/>
          </a:xfrm>
          <a:prstGeom prst="rect">
            <a:avLst/>
          </a:prstGeom>
          <a:ln>
            <a:noFill/>
          </a:ln>
          <a:effectLst>
            <a:outerShdw blurRad="57150" dist="390525"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48" name="Google Shape;148;p13"/>
          <p:cNvSpPr txBox="1">
            <a:spLocks noGrp="1"/>
          </p:cNvSpPr>
          <p:nvPr>
            <p:ph type="subTitle" idx="20"/>
          </p:nvPr>
        </p:nvSpPr>
        <p:spPr>
          <a:xfrm>
            <a:off x="2496788" y="3426170"/>
            <a:ext cx="2406600" cy="484800"/>
          </a:xfrm>
          <a:prstGeom prst="rect">
            <a:avLst/>
          </a:prstGeom>
          <a:ln>
            <a:noFill/>
          </a:ln>
          <a:effectLst>
            <a:outerShdw blurRad="57150" dist="390525"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49" name="Google Shape;149;p13"/>
          <p:cNvSpPr txBox="1">
            <a:spLocks noGrp="1"/>
          </p:cNvSpPr>
          <p:nvPr>
            <p:ph type="subTitle" idx="21"/>
          </p:nvPr>
        </p:nvSpPr>
        <p:spPr>
          <a:xfrm>
            <a:off x="2499338" y="3984800"/>
            <a:ext cx="2401500" cy="484800"/>
          </a:xfrm>
          <a:prstGeom prst="rect">
            <a:avLst/>
          </a:prstGeom>
          <a:ln>
            <a:noFill/>
          </a:ln>
          <a:effectLst>
            <a:outerShdw blurRad="57150" dist="390525"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pic>
        <p:nvPicPr>
          <p:cNvPr id="150" name="Google Shape;150;p13"/>
          <p:cNvPicPr preferRelativeResize="0"/>
          <p:nvPr/>
        </p:nvPicPr>
        <p:blipFill>
          <a:blip r:embed="rId4">
            <a:alphaModFix/>
          </a:blip>
          <a:stretch>
            <a:fillRect/>
          </a:stretch>
        </p:blipFill>
        <p:spPr>
          <a:xfrm rot="10800000">
            <a:off x="720009" y="1570927"/>
            <a:ext cx="179348" cy="179348"/>
          </a:xfrm>
          <a:prstGeom prst="rect">
            <a:avLst/>
          </a:prstGeom>
          <a:noFill/>
          <a:ln>
            <a:noFill/>
          </a:ln>
        </p:spPr>
      </p:pic>
      <p:pic>
        <p:nvPicPr>
          <p:cNvPr id="151" name="Google Shape;151;p13"/>
          <p:cNvPicPr preferRelativeResize="0"/>
          <p:nvPr/>
        </p:nvPicPr>
        <p:blipFill>
          <a:blip r:embed="rId4">
            <a:alphaModFix/>
          </a:blip>
          <a:stretch>
            <a:fillRect/>
          </a:stretch>
        </p:blipFill>
        <p:spPr>
          <a:xfrm rot="10800000">
            <a:off x="2050334" y="4776827"/>
            <a:ext cx="179348" cy="179348"/>
          </a:xfrm>
          <a:prstGeom prst="rect">
            <a:avLst/>
          </a:prstGeom>
          <a:noFill/>
          <a:ln>
            <a:noFill/>
          </a:ln>
        </p:spPr>
      </p:pic>
      <p:pic>
        <p:nvPicPr>
          <p:cNvPr id="152" name="Google Shape;152;p13"/>
          <p:cNvPicPr preferRelativeResize="0"/>
          <p:nvPr/>
        </p:nvPicPr>
        <p:blipFill>
          <a:blip r:embed="rId4">
            <a:alphaModFix/>
          </a:blip>
          <a:stretch>
            <a:fillRect/>
          </a:stretch>
        </p:blipFill>
        <p:spPr>
          <a:xfrm rot="10800000">
            <a:off x="5615784" y="4837102"/>
            <a:ext cx="179348" cy="179348"/>
          </a:xfrm>
          <a:prstGeom prst="rect">
            <a:avLst/>
          </a:prstGeom>
          <a:noFill/>
          <a:ln>
            <a:noFill/>
          </a:ln>
        </p:spPr>
      </p:pic>
      <p:pic>
        <p:nvPicPr>
          <p:cNvPr id="153" name="Google Shape;153;p13"/>
          <p:cNvPicPr preferRelativeResize="0"/>
          <p:nvPr/>
        </p:nvPicPr>
        <p:blipFill>
          <a:blip r:embed="rId4">
            <a:alphaModFix/>
          </a:blip>
          <a:stretch>
            <a:fillRect/>
          </a:stretch>
        </p:blipFill>
        <p:spPr>
          <a:xfrm rot="10800000">
            <a:off x="8309734" y="1927477"/>
            <a:ext cx="179348" cy="17934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1"/>
        </a:solidFill>
        <a:effectLst/>
      </p:bgPr>
    </p:bg>
    <p:spTree>
      <p:nvGrpSpPr>
        <p:cNvPr id="1" name="Shape 154"/>
        <p:cNvGrpSpPr/>
        <p:nvPr/>
      </p:nvGrpSpPr>
      <p:grpSpPr>
        <a:xfrm>
          <a:off x="0" y="0"/>
          <a:ext cx="0" cy="0"/>
          <a:chOff x="0" y="0"/>
          <a:chExt cx="0" cy="0"/>
        </a:xfrm>
      </p:grpSpPr>
      <p:pic>
        <p:nvPicPr>
          <p:cNvPr id="155" name="Google Shape;155;p14"/>
          <p:cNvPicPr preferRelativeResize="0"/>
          <p:nvPr/>
        </p:nvPicPr>
        <p:blipFill>
          <a:blip r:embed="rId2">
            <a:alphaModFix/>
          </a:blip>
          <a:stretch>
            <a:fillRect/>
          </a:stretch>
        </p:blipFill>
        <p:spPr>
          <a:xfrm>
            <a:off x="4" y="-3"/>
            <a:ext cx="9144003" cy="5143565"/>
          </a:xfrm>
          <a:prstGeom prst="rect">
            <a:avLst/>
          </a:prstGeom>
          <a:noFill/>
          <a:ln>
            <a:noFill/>
          </a:ln>
        </p:spPr>
      </p:pic>
      <p:pic>
        <p:nvPicPr>
          <p:cNvPr id="156" name="Google Shape;156;p14"/>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grpSp>
        <p:nvGrpSpPr>
          <p:cNvPr id="157" name="Google Shape;157;p14"/>
          <p:cNvGrpSpPr/>
          <p:nvPr/>
        </p:nvGrpSpPr>
        <p:grpSpPr>
          <a:xfrm>
            <a:off x="0" y="-119050"/>
            <a:ext cx="9247628" cy="5262578"/>
            <a:chOff x="0" y="-119050"/>
            <a:chExt cx="9247628" cy="5262578"/>
          </a:xfrm>
        </p:grpSpPr>
        <p:sp>
          <p:nvSpPr>
            <p:cNvPr id="158" name="Google Shape;158;p14"/>
            <p:cNvSpPr/>
            <p:nvPr/>
          </p:nvSpPr>
          <p:spPr>
            <a:xfrm>
              <a:off x="5206360" y="-116100"/>
              <a:ext cx="4041268" cy="5259628"/>
            </a:xfrm>
            <a:custGeom>
              <a:avLst/>
              <a:gdLst/>
              <a:ahLst/>
              <a:cxnLst/>
              <a:rect l="l" t="t" r="r" b="b"/>
              <a:pathLst>
                <a:path w="25978" h="25977" extrusionOk="0">
                  <a:moveTo>
                    <a:pt x="11336" y="1311"/>
                  </a:moveTo>
                  <a:cubicBezTo>
                    <a:pt x="11684" y="1311"/>
                    <a:pt x="12030" y="1341"/>
                    <a:pt x="12370" y="1404"/>
                  </a:cubicBezTo>
                  <a:cubicBezTo>
                    <a:pt x="14360" y="1757"/>
                    <a:pt x="16141" y="3250"/>
                    <a:pt x="18211" y="4341"/>
                  </a:cubicBezTo>
                  <a:cubicBezTo>
                    <a:pt x="20297" y="5433"/>
                    <a:pt x="22656" y="6122"/>
                    <a:pt x="23828" y="7663"/>
                  </a:cubicBezTo>
                  <a:cubicBezTo>
                    <a:pt x="24999" y="9204"/>
                    <a:pt x="24984" y="11611"/>
                    <a:pt x="24807" y="13906"/>
                  </a:cubicBezTo>
                  <a:cubicBezTo>
                    <a:pt x="24631" y="16201"/>
                    <a:pt x="24310" y="18400"/>
                    <a:pt x="23122" y="19907"/>
                  </a:cubicBezTo>
                  <a:cubicBezTo>
                    <a:pt x="21935" y="21432"/>
                    <a:pt x="19880" y="22267"/>
                    <a:pt x="17986" y="23005"/>
                  </a:cubicBezTo>
                  <a:cubicBezTo>
                    <a:pt x="16076" y="23727"/>
                    <a:pt x="14327" y="24369"/>
                    <a:pt x="12450" y="24578"/>
                  </a:cubicBezTo>
                  <a:cubicBezTo>
                    <a:pt x="11965" y="24636"/>
                    <a:pt x="11472" y="24665"/>
                    <a:pt x="10973" y="24665"/>
                  </a:cubicBezTo>
                  <a:cubicBezTo>
                    <a:pt x="9542" y="24665"/>
                    <a:pt x="8060" y="24424"/>
                    <a:pt x="6560" y="23936"/>
                  </a:cubicBezTo>
                  <a:cubicBezTo>
                    <a:pt x="4554" y="23262"/>
                    <a:pt x="2532" y="22106"/>
                    <a:pt x="1666" y="20374"/>
                  </a:cubicBezTo>
                  <a:cubicBezTo>
                    <a:pt x="783" y="18640"/>
                    <a:pt x="1056" y="16329"/>
                    <a:pt x="1489" y="14259"/>
                  </a:cubicBezTo>
                  <a:cubicBezTo>
                    <a:pt x="1922" y="12189"/>
                    <a:pt x="2532" y="10359"/>
                    <a:pt x="3302" y="8449"/>
                  </a:cubicBezTo>
                  <a:cubicBezTo>
                    <a:pt x="4073" y="6556"/>
                    <a:pt x="5019" y="4550"/>
                    <a:pt x="6592" y="3170"/>
                  </a:cubicBezTo>
                  <a:cubicBezTo>
                    <a:pt x="7896" y="2025"/>
                    <a:pt x="9643" y="1311"/>
                    <a:pt x="11336" y="1311"/>
                  </a:cubicBezTo>
                  <a:close/>
                  <a:moveTo>
                    <a:pt x="1" y="0"/>
                  </a:moveTo>
                  <a:lnTo>
                    <a:pt x="1" y="25977"/>
                  </a:lnTo>
                  <a:lnTo>
                    <a:pt x="25977" y="25977"/>
                  </a:lnTo>
                  <a:lnTo>
                    <a:pt x="25977" y="0"/>
                  </a:lnTo>
                  <a:close/>
                </a:path>
              </a:pathLst>
            </a:cu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0" y="-119050"/>
              <a:ext cx="5206500" cy="52596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14"/>
          <p:cNvSpPr txBox="1">
            <a:spLocks noGrp="1"/>
          </p:cNvSpPr>
          <p:nvPr>
            <p:ph type="title"/>
          </p:nvPr>
        </p:nvSpPr>
        <p:spPr>
          <a:xfrm>
            <a:off x="1376000" y="3175950"/>
            <a:ext cx="36264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1" name="Google Shape;161;p14"/>
          <p:cNvSpPr txBox="1">
            <a:spLocks noGrp="1"/>
          </p:cNvSpPr>
          <p:nvPr>
            <p:ph type="subTitle" idx="1"/>
          </p:nvPr>
        </p:nvSpPr>
        <p:spPr>
          <a:xfrm>
            <a:off x="715100" y="1435650"/>
            <a:ext cx="49482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pic>
        <p:nvPicPr>
          <p:cNvPr id="162" name="Google Shape;162;p14"/>
          <p:cNvPicPr preferRelativeResize="0"/>
          <p:nvPr/>
        </p:nvPicPr>
        <p:blipFill>
          <a:blip r:embed="rId4">
            <a:alphaModFix/>
          </a:blip>
          <a:stretch>
            <a:fillRect/>
          </a:stretch>
        </p:blipFill>
        <p:spPr>
          <a:xfrm flipH="1">
            <a:off x="8249552" y="445326"/>
            <a:ext cx="179348" cy="179348"/>
          </a:xfrm>
          <a:prstGeom prst="rect">
            <a:avLst/>
          </a:prstGeom>
          <a:noFill/>
          <a:ln>
            <a:noFill/>
          </a:ln>
        </p:spPr>
      </p:pic>
      <p:pic>
        <p:nvPicPr>
          <p:cNvPr id="163" name="Google Shape;163;p14"/>
          <p:cNvPicPr preferRelativeResize="0"/>
          <p:nvPr/>
        </p:nvPicPr>
        <p:blipFill>
          <a:blip r:embed="rId4">
            <a:alphaModFix/>
          </a:blip>
          <a:stretch>
            <a:fillRect/>
          </a:stretch>
        </p:blipFill>
        <p:spPr>
          <a:xfrm flipH="1">
            <a:off x="8339227" y="4518826"/>
            <a:ext cx="179348" cy="179348"/>
          </a:xfrm>
          <a:prstGeom prst="rect">
            <a:avLst/>
          </a:prstGeom>
          <a:noFill/>
          <a:ln>
            <a:noFill/>
          </a:ln>
        </p:spPr>
      </p:pic>
      <p:pic>
        <p:nvPicPr>
          <p:cNvPr id="164" name="Google Shape;164;p14"/>
          <p:cNvPicPr preferRelativeResize="0"/>
          <p:nvPr/>
        </p:nvPicPr>
        <p:blipFill>
          <a:blip r:embed="rId4">
            <a:alphaModFix/>
          </a:blip>
          <a:stretch>
            <a:fillRect/>
          </a:stretch>
        </p:blipFill>
        <p:spPr>
          <a:xfrm flipH="1">
            <a:off x="715102" y="3707851"/>
            <a:ext cx="179348" cy="179348"/>
          </a:xfrm>
          <a:prstGeom prst="rect">
            <a:avLst/>
          </a:prstGeom>
          <a:noFill/>
          <a:ln>
            <a:noFill/>
          </a:ln>
        </p:spPr>
      </p:pic>
      <p:pic>
        <p:nvPicPr>
          <p:cNvPr id="165" name="Google Shape;165;p14"/>
          <p:cNvPicPr preferRelativeResize="0"/>
          <p:nvPr/>
        </p:nvPicPr>
        <p:blipFill>
          <a:blip r:embed="rId4">
            <a:alphaModFix/>
          </a:blip>
          <a:stretch>
            <a:fillRect/>
          </a:stretch>
        </p:blipFill>
        <p:spPr>
          <a:xfrm flipH="1">
            <a:off x="1985252" y="210226"/>
            <a:ext cx="179348" cy="179348"/>
          </a:xfrm>
          <a:prstGeom prst="rect">
            <a:avLst/>
          </a:prstGeom>
          <a:noFill/>
          <a:ln>
            <a:noFill/>
          </a:ln>
        </p:spPr>
      </p:pic>
      <p:pic>
        <p:nvPicPr>
          <p:cNvPr id="166" name="Google Shape;166;p14"/>
          <p:cNvPicPr preferRelativeResize="0"/>
          <p:nvPr/>
        </p:nvPicPr>
        <p:blipFill>
          <a:blip r:embed="rId4">
            <a:alphaModFix/>
          </a:blip>
          <a:stretch>
            <a:fillRect/>
          </a:stretch>
        </p:blipFill>
        <p:spPr>
          <a:xfrm flipH="1">
            <a:off x="430102" y="1414551"/>
            <a:ext cx="179348" cy="17934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accent1"/>
        </a:solidFill>
        <a:effectLst/>
      </p:bgPr>
    </p:bg>
    <p:spTree>
      <p:nvGrpSpPr>
        <p:cNvPr id="1" name="Shape 167"/>
        <p:cNvGrpSpPr/>
        <p:nvPr/>
      </p:nvGrpSpPr>
      <p:grpSpPr>
        <a:xfrm>
          <a:off x="0" y="0"/>
          <a:ext cx="0" cy="0"/>
          <a:chOff x="0" y="0"/>
          <a:chExt cx="0" cy="0"/>
        </a:xfrm>
      </p:grpSpPr>
      <p:pic>
        <p:nvPicPr>
          <p:cNvPr id="168" name="Google Shape;168;p15"/>
          <p:cNvPicPr preferRelativeResize="0"/>
          <p:nvPr/>
        </p:nvPicPr>
        <p:blipFill>
          <a:blip r:embed="rId2">
            <a:alphaModFix/>
          </a:blip>
          <a:stretch>
            <a:fillRect/>
          </a:stretch>
        </p:blipFill>
        <p:spPr>
          <a:xfrm>
            <a:off x="1" y="-27"/>
            <a:ext cx="9143997" cy="5143565"/>
          </a:xfrm>
          <a:prstGeom prst="rect">
            <a:avLst/>
          </a:prstGeom>
          <a:noFill/>
          <a:ln>
            <a:noFill/>
          </a:ln>
        </p:spPr>
      </p:pic>
      <p:pic>
        <p:nvPicPr>
          <p:cNvPr id="169" name="Google Shape;169;p15"/>
          <p:cNvPicPr preferRelativeResize="0"/>
          <p:nvPr/>
        </p:nvPicPr>
        <p:blipFill>
          <a:blip r:embed="rId3">
            <a:alphaModFix/>
          </a:blip>
          <a:stretch>
            <a:fillRect/>
          </a:stretch>
        </p:blipFill>
        <p:spPr>
          <a:xfrm>
            <a:off x="4" y="-3"/>
            <a:ext cx="9144003" cy="5143565"/>
          </a:xfrm>
          <a:prstGeom prst="rect">
            <a:avLst/>
          </a:prstGeom>
          <a:noFill/>
          <a:ln>
            <a:noFill/>
          </a:ln>
        </p:spPr>
      </p:pic>
      <p:pic>
        <p:nvPicPr>
          <p:cNvPr id="170" name="Google Shape;170;p15"/>
          <p:cNvPicPr preferRelativeResize="0"/>
          <p:nvPr/>
        </p:nvPicPr>
        <p:blipFill>
          <a:blip r:embed="rId4">
            <a:alphaModFix/>
          </a:blip>
          <a:stretch>
            <a:fillRect/>
          </a:stretch>
        </p:blipFill>
        <p:spPr>
          <a:xfrm rot="10800000" flipH="1">
            <a:off x="50" y="76190"/>
            <a:ext cx="9144003" cy="5014021"/>
          </a:xfrm>
          <a:prstGeom prst="rect">
            <a:avLst/>
          </a:prstGeom>
          <a:noFill/>
          <a:ln>
            <a:noFill/>
          </a:ln>
        </p:spPr>
      </p:pic>
      <p:grpSp>
        <p:nvGrpSpPr>
          <p:cNvPr id="171" name="Google Shape;171;p15"/>
          <p:cNvGrpSpPr/>
          <p:nvPr/>
        </p:nvGrpSpPr>
        <p:grpSpPr>
          <a:xfrm>
            <a:off x="0" y="-8575"/>
            <a:ext cx="9144075" cy="5152100"/>
            <a:chOff x="0" y="-8575"/>
            <a:chExt cx="9144075" cy="5152100"/>
          </a:xfrm>
        </p:grpSpPr>
        <p:sp>
          <p:nvSpPr>
            <p:cNvPr id="172" name="Google Shape;172;p15"/>
            <p:cNvSpPr/>
            <p:nvPr/>
          </p:nvSpPr>
          <p:spPr>
            <a:xfrm>
              <a:off x="2984007" y="8595"/>
              <a:ext cx="3207958" cy="2940450"/>
            </a:xfrm>
            <a:custGeom>
              <a:avLst/>
              <a:gdLst/>
              <a:ahLst/>
              <a:cxnLst/>
              <a:rect l="l" t="t" r="r" b="b"/>
              <a:pathLst>
                <a:path w="25978" h="25978" extrusionOk="0">
                  <a:moveTo>
                    <a:pt x="10604" y="3430"/>
                  </a:moveTo>
                  <a:cubicBezTo>
                    <a:pt x="11135" y="3430"/>
                    <a:pt x="11659" y="3475"/>
                    <a:pt x="12167" y="3563"/>
                  </a:cubicBezTo>
                  <a:cubicBezTo>
                    <a:pt x="14518" y="3989"/>
                    <a:pt x="16507" y="5362"/>
                    <a:pt x="18716" y="6861"/>
                  </a:cubicBezTo>
                  <a:cubicBezTo>
                    <a:pt x="20911" y="8361"/>
                    <a:pt x="23310" y="9971"/>
                    <a:pt x="24336" y="12322"/>
                  </a:cubicBezTo>
                  <a:cubicBezTo>
                    <a:pt x="25345" y="14673"/>
                    <a:pt x="24983" y="17783"/>
                    <a:pt x="23294" y="19566"/>
                  </a:cubicBezTo>
                  <a:cubicBezTo>
                    <a:pt x="21589" y="21333"/>
                    <a:pt x="18575" y="21791"/>
                    <a:pt x="16002" y="22155"/>
                  </a:cubicBezTo>
                  <a:cubicBezTo>
                    <a:pt x="14488" y="22368"/>
                    <a:pt x="13126" y="22549"/>
                    <a:pt x="11864" y="22549"/>
                  </a:cubicBezTo>
                  <a:cubicBezTo>
                    <a:pt x="10981" y="22549"/>
                    <a:pt x="10147" y="22461"/>
                    <a:pt x="9341" y="22234"/>
                  </a:cubicBezTo>
                  <a:cubicBezTo>
                    <a:pt x="7400" y="21681"/>
                    <a:pt x="5617" y="20308"/>
                    <a:pt x="4008" y="18398"/>
                  </a:cubicBezTo>
                  <a:cubicBezTo>
                    <a:pt x="2413" y="16489"/>
                    <a:pt x="993" y="14058"/>
                    <a:pt x="1087" y="11612"/>
                  </a:cubicBezTo>
                  <a:cubicBezTo>
                    <a:pt x="1183" y="9166"/>
                    <a:pt x="2808" y="6704"/>
                    <a:pt x="4955" y="5204"/>
                  </a:cubicBezTo>
                  <a:cubicBezTo>
                    <a:pt x="6650" y="4016"/>
                    <a:pt x="8675" y="3430"/>
                    <a:pt x="10604" y="3430"/>
                  </a:cubicBezTo>
                  <a:close/>
                  <a:moveTo>
                    <a:pt x="1" y="1"/>
                  </a:moveTo>
                  <a:lnTo>
                    <a:pt x="1" y="25978"/>
                  </a:lnTo>
                  <a:lnTo>
                    <a:pt x="25977" y="25978"/>
                  </a:lnTo>
                  <a:lnTo>
                    <a:pt x="25977" y="1"/>
                  </a:lnTo>
                  <a:close/>
                </a:path>
              </a:pathLst>
            </a:cu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0" y="-8575"/>
              <a:ext cx="29838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6160275" y="25"/>
              <a:ext cx="29838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2983800" y="2949050"/>
              <a:ext cx="3207900" cy="21858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15"/>
          <p:cNvSpPr txBox="1">
            <a:spLocks noGrp="1"/>
          </p:cNvSpPr>
          <p:nvPr>
            <p:ph type="subTitle" idx="1"/>
          </p:nvPr>
        </p:nvSpPr>
        <p:spPr>
          <a:xfrm>
            <a:off x="2517450" y="2993813"/>
            <a:ext cx="4109100" cy="13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15"/>
          <p:cNvSpPr txBox="1">
            <a:spLocks noGrp="1"/>
          </p:cNvSpPr>
          <p:nvPr>
            <p:ph type="title"/>
          </p:nvPr>
        </p:nvSpPr>
        <p:spPr>
          <a:xfrm>
            <a:off x="2517450" y="2344913"/>
            <a:ext cx="41091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78" name="Google Shape;178;p15"/>
          <p:cNvPicPr preferRelativeResize="0"/>
          <p:nvPr/>
        </p:nvPicPr>
        <p:blipFill>
          <a:blip r:embed="rId5">
            <a:alphaModFix/>
          </a:blip>
          <a:stretch>
            <a:fillRect/>
          </a:stretch>
        </p:blipFill>
        <p:spPr>
          <a:xfrm flipH="1">
            <a:off x="715102" y="4662201"/>
            <a:ext cx="179348" cy="179348"/>
          </a:xfrm>
          <a:prstGeom prst="rect">
            <a:avLst/>
          </a:prstGeom>
          <a:noFill/>
          <a:ln>
            <a:noFill/>
          </a:ln>
        </p:spPr>
      </p:pic>
      <p:pic>
        <p:nvPicPr>
          <p:cNvPr id="179" name="Google Shape;179;p15"/>
          <p:cNvPicPr preferRelativeResize="0"/>
          <p:nvPr/>
        </p:nvPicPr>
        <p:blipFill>
          <a:blip r:embed="rId5">
            <a:alphaModFix/>
          </a:blip>
          <a:stretch>
            <a:fillRect/>
          </a:stretch>
        </p:blipFill>
        <p:spPr>
          <a:xfrm flipH="1">
            <a:off x="465952" y="1808626"/>
            <a:ext cx="179348" cy="179348"/>
          </a:xfrm>
          <a:prstGeom prst="rect">
            <a:avLst/>
          </a:prstGeom>
          <a:noFill/>
          <a:ln>
            <a:noFill/>
          </a:ln>
        </p:spPr>
      </p:pic>
      <p:pic>
        <p:nvPicPr>
          <p:cNvPr id="180" name="Google Shape;180;p15"/>
          <p:cNvPicPr preferRelativeResize="0"/>
          <p:nvPr/>
        </p:nvPicPr>
        <p:blipFill>
          <a:blip r:embed="rId5">
            <a:alphaModFix/>
          </a:blip>
          <a:stretch>
            <a:fillRect/>
          </a:stretch>
        </p:blipFill>
        <p:spPr>
          <a:xfrm flipH="1">
            <a:off x="8428902" y="4429151"/>
            <a:ext cx="179348" cy="179348"/>
          </a:xfrm>
          <a:prstGeom prst="rect">
            <a:avLst/>
          </a:prstGeom>
          <a:noFill/>
          <a:ln>
            <a:noFill/>
          </a:ln>
        </p:spPr>
      </p:pic>
      <p:pic>
        <p:nvPicPr>
          <p:cNvPr id="181" name="Google Shape;181;p15"/>
          <p:cNvPicPr preferRelativeResize="0"/>
          <p:nvPr/>
        </p:nvPicPr>
        <p:blipFill>
          <a:blip r:embed="rId5">
            <a:alphaModFix/>
          </a:blip>
          <a:stretch>
            <a:fillRect/>
          </a:stretch>
        </p:blipFill>
        <p:spPr>
          <a:xfrm flipH="1">
            <a:off x="6257477" y="265976"/>
            <a:ext cx="179348" cy="17934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1">
    <p:bg>
      <p:bgPr>
        <a:solidFill>
          <a:schemeClr val="accent1"/>
        </a:solidFill>
        <a:effectLst/>
      </p:bgPr>
    </p:bg>
    <p:spTree>
      <p:nvGrpSpPr>
        <p:cNvPr id="1" name="Shape 182"/>
        <p:cNvGrpSpPr/>
        <p:nvPr/>
      </p:nvGrpSpPr>
      <p:grpSpPr>
        <a:xfrm>
          <a:off x="0" y="0"/>
          <a:ext cx="0" cy="0"/>
          <a:chOff x="0" y="0"/>
          <a:chExt cx="0" cy="0"/>
        </a:xfrm>
      </p:grpSpPr>
      <p:pic>
        <p:nvPicPr>
          <p:cNvPr id="183" name="Google Shape;183;p16"/>
          <p:cNvPicPr preferRelativeResize="0"/>
          <p:nvPr/>
        </p:nvPicPr>
        <p:blipFill>
          <a:blip r:embed="rId2">
            <a:alphaModFix/>
          </a:blip>
          <a:stretch>
            <a:fillRect/>
          </a:stretch>
        </p:blipFill>
        <p:spPr>
          <a:xfrm flipH="1">
            <a:off x="-3" y="36190"/>
            <a:ext cx="9144003" cy="5143510"/>
          </a:xfrm>
          <a:prstGeom prst="rect">
            <a:avLst/>
          </a:prstGeom>
          <a:noFill/>
          <a:ln>
            <a:noFill/>
          </a:ln>
        </p:spPr>
      </p:pic>
      <p:pic>
        <p:nvPicPr>
          <p:cNvPr id="184" name="Google Shape;184;p16"/>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sp>
        <p:nvSpPr>
          <p:cNvPr id="185" name="Google Shape;185;p16"/>
          <p:cNvSpPr/>
          <p:nvPr/>
        </p:nvSpPr>
        <p:spPr>
          <a:xfrm flipH="1">
            <a:off x="-5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txBox="1">
            <a:spLocks noGrp="1"/>
          </p:cNvSpPr>
          <p:nvPr>
            <p:ph type="subTitle" idx="1"/>
          </p:nvPr>
        </p:nvSpPr>
        <p:spPr>
          <a:xfrm>
            <a:off x="1244451" y="2451175"/>
            <a:ext cx="2924700" cy="1095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16"/>
          <p:cNvSpPr txBox="1">
            <a:spLocks noGrp="1"/>
          </p:cNvSpPr>
          <p:nvPr>
            <p:ph type="title"/>
          </p:nvPr>
        </p:nvSpPr>
        <p:spPr>
          <a:xfrm>
            <a:off x="1244451" y="1878475"/>
            <a:ext cx="29247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88" name="Google Shape;188;p16"/>
          <p:cNvPicPr preferRelativeResize="0"/>
          <p:nvPr/>
        </p:nvPicPr>
        <p:blipFill>
          <a:blip r:embed="rId4">
            <a:alphaModFix/>
          </a:blip>
          <a:stretch>
            <a:fillRect/>
          </a:stretch>
        </p:blipFill>
        <p:spPr>
          <a:xfrm rot="10800000">
            <a:off x="8428902" y="4608502"/>
            <a:ext cx="179348" cy="179348"/>
          </a:xfrm>
          <a:prstGeom prst="rect">
            <a:avLst/>
          </a:prstGeom>
          <a:noFill/>
          <a:ln>
            <a:noFill/>
          </a:ln>
        </p:spPr>
      </p:pic>
      <p:pic>
        <p:nvPicPr>
          <p:cNvPr id="189" name="Google Shape;189;p16"/>
          <p:cNvPicPr preferRelativeResize="0"/>
          <p:nvPr/>
        </p:nvPicPr>
        <p:blipFill>
          <a:blip r:embed="rId4">
            <a:alphaModFix/>
          </a:blip>
          <a:stretch>
            <a:fillRect/>
          </a:stretch>
        </p:blipFill>
        <p:spPr>
          <a:xfrm rot="10800000">
            <a:off x="8428902" y="2212577"/>
            <a:ext cx="179348" cy="179348"/>
          </a:xfrm>
          <a:prstGeom prst="rect">
            <a:avLst/>
          </a:prstGeom>
          <a:noFill/>
          <a:ln>
            <a:noFill/>
          </a:ln>
        </p:spPr>
      </p:pic>
      <p:pic>
        <p:nvPicPr>
          <p:cNvPr id="190" name="Google Shape;190;p16"/>
          <p:cNvPicPr preferRelativeResize="0"/>
          <p:nvPr/>
        </p:nvPicPr>
        <p:blipFill>
          <a:blip r:embed="rId4">
            <a:alphaModFix/>
          </a:blip>
          <a:stretch>
            <a:fillRect/>
          </a:stretch>
        </p:blipFill>
        <p:spPr>
          <a:xfrm rot="10800000">
            <a:off x="2397677" y="4724277"/>
            <a:ext cx="179348" cy="17934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accent1"/>
        </a:solidFill>
        <a:effectLst/>
      </p:bgPr>
    </p:bg>
    <p:spTree>
      <p:nvGrpSpPr>
        <p:cNvPr id="1" name="Shape 191"/>
        <p:cNvGrpSpPr/>
        <p:nvPr/>
      </p:nvGrpSpPr>
      <p:grpSpPr>
        <a:xfrm>
          <a:off x="0" y="0"/>
          <a:ext cx="0" cy="0"/>
          <a:chOff x="0" y="0"/>
          <a:chExt cx="0" cy="0"/>
        </a:xfrm>
      </p:grpSpPr>
      <p:pic>
        <p:nvPicPr>
          <p:cNvPr id="192" name="Google Shape;192;p17"/>
          <p:cNvPicPr preferRelativeResize="0"/>
          <p:nvPr/>
        </p:nvPicPr>
        <p:blipFill>
          <a:blip r:embed="rId2">
            <a:alphaModFix/>
          </a:blip>
          <a:stretch>
            <a:fillRect/>
          </a:stretch>
        </p:blipFill>
        <p:spPr>
          <a:xfrm>
            <a:off x="-59" y="-27"/>
            <a:ext cx="9144003" cy="5143565"/>
          </a:xfrm>
          <a:prstGeom prst="rect">
            <a:avLst/>
          </a:prstGeom>
          <a:noFill/>
          <a:ln>
            <a:noFill/>
          </a:ln>
        </p:spPr>
      </p:pic>
      <p:sp>
        <p:nvSpPr>
          <p:cNvPr id="193" name="Google Shape;193;p17"/>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5" name="Google Shape;195;p17"/>
          <p:cNvSpPr txBox="1">
            <a:spLocks noGrp="1"/>
          </p:cNvSpPr>
          <p:nvPr>
            <p:ph type="body" idx="1"/>
          </p:nvPr>
        </p:nvSpPr>
        <p:spPr>
          <a:xfrm>
            <a:off x="720000" y="1207625"/>
            <a:ext cx="3852000" cy="340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96" name="Google Shape;196;p17"/>
          <p:cNvSpPr txBox="1">
            <a:spLocks noGrp="1"/>
          </p:cNvSpPr>
          <p:nvPr>
            <p:ph type="body" idx="2"/>
          </p:nvPr>
        </p:nvSpPr>
        <p:spPr>
          <a:xfrm>
            <a:off x="4572050" y="1207625"/>
            <a:ext cx="3852000" cy="340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accent1"/>
        </a:solidFill>
        <a:effectLst/>
      </p:bgPr>
    </p:bg>
    <p:spTree>
      <p:nvGrpSpPr>
        <p:cNvPr id="1" name="Shape 197"/>
        <p:cNvGrpSpPr/>
        <p:nvPr/>
      </p:nvGrpSpPr>
      <p:grpSpPr>
        <a:xfrm>
          <a:off x="0" y="0"/>
          <a:ext cx="0" cy="0"/>
          <a:chOff x="0" y="0"/>
          <a:chExt cx="0" cy="0"/>
        </a:xfrm>
      </p:grpSpPr>
      <p:pic>
        <p:nvPicPr>
          <p:cNvPr id="198" name="Google Shape;198;p18"/>
          <p:cNvPicPr preferRelativeResize="0"/>
          <p:nvPr/>
        </p:nvPicPr>
        <p:blipFill>
          <a:blip r:embed="rId2">
            <a:alphaModFix/>
          </a:blip>
          <a:stretch>
            <a:fillRect/>
          </a:stretch>
        </p:blipFill>
        <p:spPr>
          <a:xfrm>
            <a:off x="-59" y="-27"/>
            <a:ext cx="9143885" cy="5143501"/>
          </a:xfrm>
          <a:prstGeom prst="rect">
            <a:avLst/>
          </a:prstGeom>
          <a:noFill/>
          <a:ln>
            <a:noFill/>
          </a:ln>
        </p:spPr>
      </p:pic>
      <p:pic>
        <p:nvPicPr>
          <p:cNvPr id="199" name="Google Shape;199;p18"/>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sp>
        <p:nvSpPr>
          <p:cNvPr id="200" name="Google Shape;200;p18"/>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txBox="1">
            <a:spLocks noGrp="1"/>
          </p:cNvSpPr>
          <p:nvPr>
            <p:ph type="subTitle" idx="1"/>
          </p:nvPr>
        </p:nvSpPr>
        <p:spPr>
          <a:xfrm>
            <a:off x="720000" y="3583863"/>
            <a:ext cx="2336400" cy="384000"/>
          </a:xfrm>
          <a:prstGeom prst="rect">
            <a:avLst/>
          </a:prstGeom>
          <a:ln>
            <a:noFill/>
          </a:ln>
          <a:effectLst>
            <a:outerShdw blurRad="57150" dist="476250"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02" name="Google Shape;202;p18"/>
          <p:cNvSpPr txBox="1">
            <a:spLocks noGrp="1"/>
          </p:cNvSpPr>
          <p:nvPr>
            <p:ph type="subTitle" idx="2"/>
          </p:nvPr>
        </p:nvSpPr>
        <p:spPr>
          <a:xfrm>
            <a:off x="720000" y="39678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8"/>
          <p:cNvSpPr txBox="1">
            <a:spLocks noGrp="1"/>
          </p:cNvSpPr>
          <p:nvPr>
            <p:ph type="subTitle" idx="3"/>
          </p:nvPr>
        </p:nvSpPr>
        <p:spPr>
          <a:xfrm>
            <a:off x="3403800" y="39678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18"/>
          <p:cNvSpPr txBox="1">
            <a:spLocks noGrp="1"/>
          </p:cNvSpPr>
          <p:nvPr>
            <p:ph type="subTitle" idx="4"/>
          </p:nvPr>
        </p:nvSpPr>
        <p:spPr>
          <a:xfrm>
            <a:off x="6087600" y="39678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8"/>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6" name="Google Shape;206;p18"/>
          <p:cNvSpPr txBox="1">
            <a:spLocks noGrp="1"/>
          </p:cNvSpPr>
          <p:nvPr>
            <p:ph type="subTitle" idx="5"/>
          </p:nvPr>
        </p:nvSpPr>
        <p:spPr>
          <a:xfrm>
            <a:off x="3403800" y="3583863"/>
            <a:ext cx="2336400" cy="384000"/>
          </a:xfrm>
          <a:prstGeom prst="rect">
            <a:avLst/>
          </a:prstGeom>
          <a:ln>
            <a:noFill/>
          </a:ln>
          <a:effectLst>
            <a:outerShdw blurRad="57150" dist="476250"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07" name="Google Shape;207;p18"/>
          <p:cNvSpPr txBox="1">
            <a:spLocks noGrp="1"/>
          </p:cNvSpPr>
          <p:nvPr>
            <p:ph type="subTitle" idx="6"/>
          </p:nvPr>
        </p:nvSpPr>
        <p:spPr>
          <a:xfrm>
            <a:off x="6087600" y="3583863"/>
            <a:ext cx="2336400" cy="384000"/>
          </a:xfrm>
          <a:prstGeom prst="rect">
            <a:avLst/>
          </a:prstGeom>
          <a:ln>
            <a:noFill/>
          </a:ln>
          <a:effectLst>
            <a:outerShdw blurRad="57150" dist="476250"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pic>
        <p:nvPicPr>
          <p:cNvPr id="208" name="Google Shape;208;p18"/>
          <p:cNvPicPr preferRelativeResize="0"/>
          <p:nvPr/>
        </p:nvPicPr>
        <p:blipFill>
          <a:blip r:embed="rId4">
            <a:alphaModFix/>
          </a:blip>
          <a:stretch>
            <a:fillRect/>
          </a:stretch>
        </p:blipFill>
        <p:spPr>
          <a:xfrm rot="10800000">
            <a:off x="430102" y="3572502"/>
            <a:ext cx="179348" cy="179348"/>
          </a:xfrm>
          <a:prstGeom prst="rect">
            <a:avLst/>
          </a:prstGeom>
          <a:noFill/>
          <a:ln>
            <a:noFill/>
          </a:ln>
        </p:spPr>
      </p:pic>
      <p:pic>
        <p:nvPicPr>
          <p:cNvPr id="209" name="Google Shape;209;p18"/>
          <p:cNvPicPr preferRelativeResize="0"/>
          <p:nvPr/>
        </p:nvPicPr>
        <p:blipFill>
          <a:blip r:embed="rId4">
            <a:alphaModFix/>
          </a:blip>
          <a:stretch>
            <a:fillRect/>
          </a:stretch>
        </p:blipFill>
        <p:spPr>
          <a:xfrm rot="10800000">
            <a:off x="2773802" y="4687227"/>
            <a:ext cx="179348" cy="179348"/>
          </a:xfrm>
          <a:prstGeom prst="rect">
            <a:avLst/>
          </a:prstGeom>
          <a:noFill/>
          <a:ln>
            <a:noFill/>
          </a:ln>
        </p:spPr>
      </p:pic>
      <p:pic>
        <p:nvPicPr>
          <p:cNvPr id="210" name="Google Shape;210;p18"/>
          <p:cNvPicPr preferRelativeResize="0"/>
          <p:nvPr/>
        </p:nvPicPr>
        <p:blipFill>
          <a:blip r:embed="rId4">
            <a:alphaModFix/>
          </a:blip>
          <a:stretch>
            <a:fillRect/>
          </a:stretch>
        </p:blipFill>
        <p:spPr>
          <a:xfrm rot="10800000">
            <a:off x="8518452" y="4452602"/>
            <a:ext cx="179348" cy="17934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bg>
      <p:bgPr>
        <a:solidFill>
          <a:schemeClr val="accent1"/>
        </a:solidFill>
        <a:effectLst/>
      </p:bgPr>
    </p:bg>
    <p:spTree>
      <p:nvGrpSpPr>
        <p:cNvPr id="1" name="Shape 211"/>
        <p:cNvGrpSpPr/>
        <p:nvPr/>
      </p:nvGrpSpPr>
      <p:grpSpPr>
        <a:xfrm>
          <a:off x="0" y="0"/>
          <a:ext cx="0" cy="0"/>
          <a:chOff x="0" y="0"/>
          <a:chExt cx="0" cy="0"/>
        </a:xfrm>
      </p:grpSpPr>
      <p:pic>
        <p:nvPicPr>
          <p:cNvPr id="212" name="Google Shape;212;p19"/>
          <p:cNvPicPr preferRelativeResize="0"/>
          <p:nvPr/>
        </p:nvPicPr>
        <p:blipFill>
          <a:blip r:embed="rId2">
            <a:alphaModFix/>
          </a:blip>
          <a:stretch>
            <a:fillRect/>
          </a:stretch>
        </p:blipFill>
        <p:spPr>
          <a:xfrm>
            <a:off x="-59" y="-27"/>
            <a:ext cx="9143885" cy="5143501"/>
          </a:xfrm>
          <a:prstGeom prst="rect">
            <a:avLst/>
          </a:prstGeom>
          <a:noFill/>
          <a:ln>
            <a:noFill/>
          </a:ln>
        </p:spPr>
      </p:pic>
      <p:pic>
        <p:nvPicPr>
          <p:cNvPr id="213" name="Google Shape;213;p19"/>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sp>
        <p:nvSpPr>
          <p:cNvPr id="214" name="Google Shape;214;p19"/>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6" name="Google Shape;216;p19"/>
          <p:cNvSpPr txBox="1">
            <a:spLocks noGrp="1"/>
          </p:cNvSpPr>
          <p:nvPr>
            <p:ph type="subTitle" idx="1"/>
          </p:nvPr>
        </p:nvSpPr>
        <p:spPr>
          <a:xfrm>
            <a:off x="1261650" y="2504753"/>
            <a:ext cx="2141700" cy="430800"/>
          </a:xfrm>
          <a:prstGeom prst="rect">
            <a:avLst/>
          </a:prstGeom>
          <a:ln>
            <a:noFill/>
          </a:ln>
          <a:effectLst>
            <a:outerShdw blurRad="57150" dist="495300" dir="10200000" algn="bl" rotWithShape="0">
              <a:srgbClr val="000000">
                <a:alpha val="3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17" name="Google Shape;217;p19"/>
          <p:cNvSpPr txBox="1">
            <a:spLocks noGrp="1"/>
          </p:cNvSpPr>
          <p:nvPr>
            <p:ph type="subTitle" idx="2"/>
          </p:nvPr>
        </p:nvSpPr>
        <p:spPr>
          <a:xfrm>
            <a:off x="1261650" y="2935575"/>
            <a:ext cx="2141700" cy="10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19"/>
          <p:cNvSpPr txBox="1">
            <a:spLocks noGrp="1"/>
          </p:cNvSpPr>
          <p:nvPr>
            <p:ph type="subTitle" idx="3"/>
          </p:nvPr>
        </p:nvSpPr>
        <p:spPr>
          <a:xfrm>
            <a:off x="3501150" y="2935575"/>
            <a:ext cx="2141700" cy="10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19"/>
          <p:cNvSpPr txBox="1">
            <a:spLocks noGrp="1"/>
          </p:cNvSpPr>
          <p:nvPr>
            <p:ph type="subTitle" idx="4"/>
          </p:nvPr>
        </p:nvSpPr>
        <p:spPr>
          <a:xfrm>
            <a:off x="5740650" y="2935575"/>
            <a:ext cx="2141700" cy="10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19"/>
          <p:cNvSpPr txBox="1">
            <a:spLocks noGrp="1"/>
          </p:cNvSpPr>
          <p:nvPr>
            <p:ph type="subTitle" idx="5"/>
          </p:nvPr>
        </p:nvSpPr>
        <p:spPr>
          <a:xfrm>
            <a:off x="3501175" y="2504753"/>
            <a:ext cx="2141700" cy="430800"/>
          </a:xfrm>
          <a:prstGeom prst="rect">
            <a:avLst/>
          </a:prstGeom>
          <a:ln>
            <a:noFill/>
          </a:ln>
          <a:effectLst>
            <a:outerShdw blurRad="57150" dist="495300" dir="10200000" algn="bl" rotWithShape="0">
              <a:srgbClr val="000000">
                <a:alpha val="3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21" name="Google Shape;221;p19"/>
          <p:cNvSpPr txBox="1">
            <a:spLocks noGrp="1"/>
          </p:cNvSpPr>
          <p:nvPr>
            <p:ph type="subTitle" idx="6"/>
          </p:nvPr>
        </p:nvSpPr>
        <p:spPr>
          <a:xfrm>
            <a:off x="5740650" y="2504753"/>
            <a:ext cx="2141700" cy="430800"/>
          </a:xfrm>
          <a:prstGeom prst="rect">
            <a:avLst/>
          </a:prstGeom>
          <a:ln>
            <a:noFill/>
          </a:ln>
          <a:effectLst>
            <a:outerShdw blurRad="57150" dist="495300" dir="10200000" algn="bl" rotWithShape="0">
              <a:srgbClr val="000000">
                <a:alpha val="3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pic>
        <p:nvPicPr>
          <p:cNvPr id="222" name="Google Shape;222;p19"/>
          <p:cNvPicPr preferRelativeResize="0"/>
          <p:nvPr/>
        </p:nvPicPr>
        <p:blipFill>
          <a:blip r:embed="rId4">
            <a:alphaModFix/>
          </a:blip>
          <a:stretch>
            <a:fillRect/>
          </a:stretch>
        </p:blipFill>
        <p:spPr>
          <a:xfrm rot="10800000">
            <a:off x="430102" y="3572502"/>
            <a:ext cx="179348" cy="179348"/>
          </a:xfrm>
          <a:prstGeom prst="rect">
            <a:avLst/>
          </a:prstGeom>
          <a:noFill/>
          <a:ln>
            <a:noFill/>
          </a:ln>
        </p:spPr>
      </p:pic>
      <p:pic>
        <p:nvPicPr>
          <p:cNvPr id="223" name="Google Shape;223;p19"/>
          <p:cNvPicPr preferRelativeResize="0"/>
          <p:nvPr/>
        </p:nvPicPr>
        <p:blipFill>
          <a:blip r:embed="rId4">
            <a:alphaModFix/>
          </a:blip>
          <a:stretch>
            <a:fillRect/>
          </a:stretch>
        </p:blipFill>
        <p:spPr>
          <a:xfrm rot="10800000">
            <a:off x="8482452" y="2090977"/>
            <a:ext cx="179348" cy="179348"/>
          </a:xfrm>
          <a:prstGeom prst="rect">
            <a:avLst/>
          </a:prstGeom>
          <a:noFill/>
          <a:ln>
            <a:noFill/>
          </a:ln>
        </p:spPr>
      </p:pic>
      <p:pic>
        <p:nvPicPr>
          <p:cNvPr id="224" name="Google Shape;224;p19"/>
          <p:cNvPicPr preferRelativeResize="0"/>
          <p:nvPr/>
        </p:nvPicPr>
        <p:blipFill>
          <a:blip r:embed="rId4">
            <a:alphaModFix/>
          </a:blip>
          <a:stretch>
            <a:fillRect/>
          </a:stretch>
        </p:blipFill>
        <p:spPr>
          <a:xfrm rot="10800000">
            <a:off x="4482389" y="4562677"/>
            <a:ext cx="179348" cy="179348"/>
          </a:xfrm>
          <a:prstGeom prst="rect">
            <a:avLst/>
          </a:prstGeom>
          <a:noFill/>
          <a:ln>
            <a:noFill/>
          </a:ln>
        </p:spPr>
      </p:pic>
      <p:pic>
        <p:nvPicPr>
          <p:cNvPr id="225" name="Google Shape;225;p19"/>
          <p:cNvPicPr preferRelativeResize="0"/>
          <p:nvPr/>
        </p:nvPicPr>
        <p:blipFill>
          <a:blip r:embed="rId4">
            <a:alphaModFix/>
          </a:blip>
          <a:stretch>
            <a:fillRect/>
          </a:stretch>
        </p:blipFill>
        <p:spPr>
          <a:xfrm rot="10800000">
            <a:off x="7042527" y="355652"/>
            <a:ext cx="179348" cy="17934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accent1"/>
        </a:solidFill>
        <a:effectLst/>
      </p:bgPr>
    </p:bg>
    <p:spTree>
      <p:nvGrpSpPr>
        <p:cNvPr id="1" name="Shape 226"/>
        <p:cNvGrpSpPr/>
        <p:nvPr/>
      </p:nvGrpSpPr>
      <p:grpSpPr>
        <a:xfrm>
          <a:off x="0" y="0"/>
          <a:ext cx="0" cy="0"/>
          <a:chOff x="0" y="0"/>
          <a:chExt cx="0" cy="0"/>
        </a:xfrm>
      </p:grpSpPr>
      <p:pic>
        <p:nvPicPr>
          <p:cNvPr id="227" name="Google Shape;227;p20"/>
          <p:cNvPicPr preferRelativeResize="0"/>
          <p:nvPr/>
        </p:nvPicPr>
        <p:blipFill>
          <a:blip r:embed="rId2">
            <a:alphaModFix/>
          </a:blip>
          <a:stretch>
            <a:fillRect/>
          </a:stretch>
        </p:blipFill>
        <p:spPr>
          <a:xfrm>
            <a:off x="115" y="773"/>
            <a:ext cx="9143885" cy="5143501"/>
          </a:xfrm>
          <a:prstGeom prst="rect">
            <a:avLst/>
          </a:prstGeom>
          <a:noFill/>
          <a:ln>
            <a:noFill/>
          </a:ln>
        </p:spPr>
      </p:pic>
      <p:pic>
        <p:nvPicPr>
          <p:cNvPr id="228" name="Google Shape;228;p20"/>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sp>
        <p:nvSpPr>
          <p:cNvPr id="229" name="Google Shape;229;p20"/>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0"/>
          <p:cNvSpPr txBox="1">
            <a:spLocks noGrp="1"/>
          </p:cNvSpPr>
          <p:nvPr>
            <p:ph type="subTitle" idx="1"/>
          </p:nvPr>
        </p:nvSpPr>
        <p:spPr>
          <a:xfrm>
            <a:off x="3206622" y="1510575"/>
            <a:ext cx="1298700" cy="484500"/>
          </a:xfrm>
          <a:prstGeom prst="rect">
            <a:avLst/>
          </a:prstGeom>
          <a:ln>
            <a:noFill/>
          </a:ln>
          <a:effectLst>
            <a:outerShdw blurRad="57150" dist="476250"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31" name="Google Shape;231;p20"/>
          <p:cNvSpPr txBox="1">
            <a:spLocks noGrp="1"/>
          </p:cNvSpPr>
          <p:nvPr>
            <p:ph type="subTitle" idx="2"/>
          </p:nvPr>
        </p:nvSpPr>
        <p:spPr>
          <a:xfrm>
            <a:off x="4506250" y="1510425"/>
            <a:ext cx="21327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0"/>
          <p:cNvSpPr txBox="1">
            <a:spLocks noGrp="1"/>
          </p:cNvSpPr>
          <p:nvPr>
            <p:ph type="subTitle" idx="3"/>
          </p:nvPr>
        </p:nvSpPr>
        <p:spPr>
          <a:xfrm>
            <a:off x="4506250" y="2325842"/>
            <a:ext cx="21327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20"/>
          <p:cNvSpPr txBox="1">
            <a:spLocks noGrp="1"/>
          </p:cNvSpPr>
          <p:nvPr>
            <p:ph type="subTitle" idx="4"/>
          </p:nvPr>
        </p:nvSpPr>
        <p:spPr>
          <a:xfrm>
            <a:off x="4506250" y="3956675"/>
            <a:ext cx="21327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20"/>
          <p:cNvSpPr txBox="1">
            <a:spLocks noGrp="1"/>
          </p:cNvSpPr>
          <p:nvPr>
            <p:ph type="subTitle" idx="5"/>
          </p:nvPr>
        </p:nvSpPr>
        <p:spPr>
          <a:xfrm>
            <a:off x="4506250" y="3141258"/>
            <a:ext cx="21327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20"/>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6" name="Google Shape;236;p20"/>
          <p:cNvSpPr txBox="1">
            <a:spLocks noGrp="1"/>
          </p:cNvSpPr>
          <p:nvPr>
            <p:ph type="subTitle" idx="6"/>
          </p:nvPr>
        </p:nvSpPr>
        <p:spPr>
          <a:xfrm>
            <a:off x="3206622" y="3956825"/>
            <a:ext cx="1298700" cy="484500"/>
          </a:xfrm>
          <a:prstGeom prst="rect">
            <a:avLst/>
          </a:prstGeom>
          <a:ln>
            <a:noFill/>
          </a:ln>
          <a:effectLst>
            <a:outerShdw blurRad="57150" dist="476250"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37" name="Google Shape;237;p20"/>
          <p:cNvSpPr txBox="1">
            <a:spLocks noGrp="1"/>
          </p:cNvSpPr>
          <p:nvPr>
            <p:ph type="subTitle" idx="7"/>
          </p:nvPr>
        </p:nvSpPr>
        <p:spPr>
          <a:xfrm>
            <a:off x="3206622" y="2325992"/>
            <a:ext cx="1298700" cy="484500"/>
          </a:xfrm>
          <a:prstGeom prst="rect">
            <a:avLst/>
          </a:prstGeom>
          <a:ln>
            <a:noFill/>
          </a:ln>
          <a:effectLst>
            <a:outerShdw blurRad="57150" dist="476250"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38" name="Google Shape;238;p20"/>
          <p:cNvSpPr txBox="1">
            <a:spLocks noGrp="1"/>
          </p:cNvSpPr>
          <p:nvPr>
            <p:ph type="subTitle" idx="8"/>
          </p:nvPr>
        </p:nvSpPr>
        <p:spPr>
          <a:xfrm>
            <a:off x="3206622" y="3141408"/>
            <a:ext cx="1298700" cy="484500"/>
          </a:xfrm>
          <a:prstGeom prst="rect">
            <a:avLst/>
          </a:prstGeom>
          <a:ln>
            <a:noFill/>
          </a:ln>
          <a:effectLst>
            <a:outerShdw blurRad="57150" dist="476250"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pic>
        <p:nvPicPr>
          <p:cNvPr id="239" name="Google Shape;239;p20"/>
          <p:cNvPicPr preferRelativeResize="0"/>
          <p:nvPr/>
        </p:nvPicPr>
        <p:blipFill>
          <a:blip r:embed="rId4">
            <a:alphaModFix/>
          </a:blip>
          <a:stretch>
            <a:fillRect/>
          </a:stretch>
        </p:blipFill>
        <p:spPr>
          <a:xfrm rot="10800000">
            <a:off x="8415414" y="2325852"/>
            <a:ext cx="179348" cy="179348"/>
          </a:xfrm>
          <a:prstGeom prst="rect">
            <a:avLst/>
          </a:prstGeom>
          <a:noFill/>
          <a:ln>
            <a:noFill/>
          </a:ln>
        </p:spPr>
      </p:pic>
      <p:pic>
        <p:nvPicPr>
          <p:cNvPr id="240" name="Google Shape;240;p20"/>
          <p:cNvPicPr preferRelativeResize="0"/>
          <p:nvPr/>
        </p:nvPicPr>
        <p:blipFill>
          <a:blip r:embed="rId4">
            <a:alphaModFix/>
          </a:blip>
          <a:stretch>
            <a:fillRect/>
          </a:stretch>
        </p:blipFill>
        <p:spPr>
          <a:xfrm rot="10800000">
            <a:off x="1689427" y="4815327"/>
            <a:ext cx="179348" cy="1793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22"/>
        <p:cNvGrpSpPr/>
        <p:nvPr/>
      </p:nvGrpSpPr>
      <p:grpSpPr>
        <a:xfrm>
          <a:off x="0" y="0"/>
          <a:ext cx="0" cy="0"/>
          <a:chOff x="0" y="0"/>
          <a:chExt cx="0" cy="0"/>
        </a:xfrm>
      </p:grpSpPr>
      <p:pic>
        <p:nvPicPr>
          <p:cNvPr id="23" name="Google Shape;23;p3"/>
          <p:cNvPicPr preferRelativeResize="0"/>
          <p:nvPr/>
        </p:nvPicPr>
        <p:blipFill>
          <a:blip r:embed="rId2">
            <a:alphaModFix/>
          </a:blip>
          <a:stretch>
            <a:fillRect/>
          </a:stretch>
        </p:blipFill>
        <p:spPr>
          <a:xfrm>
            <a:off x="50" y="0"/>
            <a:ext cx="9144003" cy="5143501"/>
          </a:xfrm>
          <a:prstGeom prst="rect">
            <a:avLst/>
          </a:prstGeom>
          <a:noFill/>
          <a:ln>
            <a:noFill/>
          </a:ln>
        </p:spPr>
      </p:pic>
      <p:pic>
        <p:nvPicPr>
          <p:cNvPr id="24" name="Google Shape;24;p3"/>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grpSp>
        <p:nvGrpSpPr>
          <p:cNvPr id="25" name="Google Shape;25;p3"/>
          <p:cNvGrpSpPr/>
          <p:nvPr/>
        </p:nvGrpSpPr>
        <p:grpSpPr>
          <a:xfrm>
            <a:off x="0" y="0"/>
            <a:ext cx="9143975" cy="5143514"/>
            <a:chOff x="0" y="0"/>
            <a:chExt cx="9143975" cy="5143514"/>
          </a:xfrm>
        </p:grpSpPr>
        <p:sp>
          <p:nvSpPr>
            <p:cNvPr id="26" name="Google Shape;26;p3"/>
            <p:cNvSpPr/>
            <p:nvPr/>
          </p:nvSpPr>
          <p:spPr>
            <a:xfrm>
              <a:off x="0" y="0"/>
              <a:ext cx="6253164" cy="5143514"/>
            </a:xfrm>
            <a:custGeom>
              <a:avLst/>
              <a:gdLst/>
              <a:ahLst/>
              <a:cxnLst/>
              <a:rect l="l" t="t" r="r" b="b"/>
              <a:pathLst>
                <a:path w="25978" h="25978" extrusionOk="0">
                  <a:moveTo>
                    <a:pt x="10604" y="3430"/>
                  </a:moveTo>
                  <a:cubicBezTo>
                    <a:pt x="11135" y="3430"/>
                    <a:pt x="11659" y="3475"/>
                    <a:pt x="12167" y="3563"/>
                  </a:cubicBezTo>
                  <a:cubicBezTo>
                    <a:pt x="14518" y="3989"/>
                    <a:pt x="16507" y="5362"/>
                    <a:pt x="18716" y="6861"/>
                  </a:cubicBezTo>
                  <a:cubicBezTo>
                    <a:pt x="20911" y="8361"/>
                    <a:pt x="23310" y="9971"/>
                    <a:pt x="24336" y="12322"/>
                  </a:cubicBezTo>
                  <a:cubicBezTo>
                    <a:pt x="25345" y="14673"/>
                    <a:pt x="24983" y="17783"/>
                    <a:pt x="23294" y="19566"/>
                  </a:cubicBezTo>
                  <a:cubicBezTo>
                    <a:pt x="21589" y="21333"/>
                    <a:pt x="18575" y="21791"/>
                    <a:pt x="16002" y="22155"/>
                  </a:cubicBezTo>
                  <a:cubicBezTo>
                    <a:pt x="14488" y="22368"/>
                    <a:pt x="13126" y="22549"/>
                    <a:pt x="11864" y="22549"/>
                  </a:cubicBezTo>
                  <a:cubicBezTo>
                    <a:pt x="10981" y="22549"/>
                    <a:pt x="10147" y="22461"/>
                    <a:pt x="9341" y="22234"/>
                  </a:cubicBezTo>
                  <a:cubicBezTo>
                    <a:pt x="7400" y="21681"/>
                    <a:pt x="5617" y="20308"/>
                    <a:pt x="4008" y="18398"/>
                  </a:cubicBezTo>
                  <a:cubicBezTo>
                    <a:pt x="2413" y="16489"/>
                    <a:pt x="993" y="14058"/>
                    <a:pt x="1087" y="11612"/>
                  </a:cubicBezTo>
                  <a:cubicBezTo>
                    <a:pt x="1183" y="9166"/>
                    <a:pt x="2808" y="6704"/>
                    <a:pt x="4955" y="5204"/>
                  </a:cubicBezTo>
                  <a:cubicBezTo>
                    <a:pt x="6650" y="4016"/>
                    <a:pt x="8675" y="3430"/>
                    <a:pt x="10604" y="3430"/>
                  </a:cubicBezTo>
                  <a:close/>
                  <a:moveTo>
                    <a:pt x="1" y="1"/>
                  </a:moveTo>
                  <a:lnTo>
                    <a:pt x="1" y="25978"/>
                  </a:lnTo>
                  <a:lnTo>
                    <a:pt x="25977" y="25978"/>
                  </a:lnTo>
                  <a:lnTo>
                    <a:pt x="25977" y="1"/>
                  </a:lnTo>
                  <a:close/>
                </a:path>
              </a:pathLst>
            </a:cu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6253175" y="0"/>
              <a:ext cx="28908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3"/>
          <p:cNvSpPr txBox="1">
            <a:spLocks noGrp="1"/>
          </p:cNvSpPr>
          <p:nvPr>
            <p:ph type="title"/>
          </p:nvPr>
        </p:nvSpPr>
        <p:spPr>
          <a:xfrm>
            <a:off x="4818325" y="2323075"/>
            <a:ext cx="2971200" cy="745200"/>
          </a:xfrm>
          <a:prstGeom prst="rect">
            <a:avLst/>
          </a:prstGeom>
          <a:effectLst>
            <a:outerShdw blurRad="57150" dist="476250" dir="10200000" algn="bl" rotWithShape="0">
              <a:srgbClr val="000000">
                <a:alpha val="30000"/>
              </a:srgbClr>
            </a:outerShdw>
          </a:effectLst>
        </p:spPr>
        <p:txBody>
          <a:bodyPr spcFirstLastPara="1" wrap="square" lIns="91425" tIns="91425" rIns="91425" bIns="91425"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5553025" y="1331350"/>
            <a:ext cx="1501800" cy="841800"/>
          </a:xfrm>
          <a:prstGeom prst="rect">
            <a:avLst/>
          </a:prstGeom>
          <a:effectLst>
            <a:outerShdw blurRad="57150" dist="476250" dir="10200000" algn="bl" rotWithShape="0">
              <a:srgbClr val="000000">
                <a:alpha val="3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4818325" y="3068275"/>
            <a:ext cx="2971200" cy="7950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31" name="Google Shape;31;p3"/>
          <p:cNvPicPr preferRelativeResize="0"/>
          <p:nvPr/>
        </p:nvPicPr>
        <p:blipFill>
          <a:blip r:embed="rId4">
            <a:alphaModFix/>
          </a:blip>
          <a:stretch>
            <a:fillRect/>
          </a:stretch>
        </p:blipFill>
        <p:spPr>
          <a:xfrm flipH="1">
            <a:off x="430102" y="1414551"/>
            <a:ext cx="179348" cy="179348"/>
          </a:xfrm>
          <a:prstGeom prst="rect">
            <a:avLst/>
          </a:prstGeom>
          <a:noFill/>
          <a:ln>
            <a:noFill/>
          </a:ln>
        </p:spPr>
      </p:pic>
      <p:pic>
        <p:nvPicPr>
          <p:cNvPr id="32" name="Google Shape;32;p3"/>
          <p:cNvPicPr preferRelativeResize="0"/>
          <p:nvPr/>
        </p:nvPicPr>
        <p:blipFill>
          <a:blip r:embed="rId4">
            <a:alphaModFix/>
          </a:blip>
          <a:stretch>
            <a:fillRect/>
          </a:stretch>
        </p:blipFill>
        <p:spPr>
          <a:xfrm flipH="1">
            <a:off x="7036727" y="4452051"/>
            <a:ext cx="179348" cy="179348"/>
          </a:xfrm>
          <a:prstGeom prst="rect">
            <a:avLst/>
          </a:prstGeom>
          <a:noFill/>
          <a:ln>
            <a:noFill/>
          </a:ln>
        </p:spPr>
      </p:pic>
      <p:pic>
        <p:nvPicPr>
          <p:cNvPr id="33" name="Google Shape;33;p3"/>
          <p:cNvPicPr preferRelativeResize="0"/>
          <p:nvPr/>
        </p:nvPicPr>
        <p:blipFill>
          <a:blip r:embed="rId4">
            <a:alphaModFix/>
          </a:blip>
          <a:stretch>
            <a:fillRect/>
          </a:stretch>
        </p:blipFill>
        <p:spPr>
          <a:xfrm flipH="1">
            <a:off x="8163502" y="767151"/>
            <a:ext cx="179348" cy="179348"/>
          </a:xfrm>
          <a:prstGeom prst="rect">
            <a:avLst/>
          </a:prstGeom>
          <a:noFill/>
          <a:ln>
            <a:noFill/>
          </a:ln>
        </p:spPr>
      </p:pic>
      <p:pic>
        <p:nvPicPr>
          <p:cNvPr id="34" name="Google Shape;34;p3"/>
          <p:cNvPicPr preferRelativeResize="0"/>
          <p:nvPr/>
        </p:nvPicPr>
        <p:blipFill>
          <a:blip r:embed="rId4">
            <a:alphaModFix/>
          </a:blip>
          <a:stretch>
            <a:fillRect/>
          </a:stretch>
        </p:blipFill>
        <p:spPr>
          <a:xfrm flipH="1">
            <a:off x="8428902" y="2774476"/>
            <a:ext cx="179348" cy="179348"/>
          </a:xfrm>
          <a:prstGeom prst="rect">
            <a:avLst/>
          </a:prstGeom>
          <a:noFill/>
          <a:ln>
            <a:noFill/>
          </a:ln>
        </p:spPr>
      </p:pic>
      <p:pic>
        <p:nvPicPr>
          <p:cNvPr id="35" name="Google Shape;35;p3"/>
          <p:cNvPicPr preferRelativeResize="0"/>
          <p:nvPr/>
        </p:nvPicPr>
        <p:blipFill>
          <a:blip r:embed="rId4">
            <a:alphaModFix/>
          </a:blip>
          <a:stretch>
            <a:fillRect/>
          </a:stretch>
        </p:blipFill>
        <p:spPr>
          <a:xfrm flipH="1">
            <a:off x="1985252" y="210226"/>
            <a:ext cx="179348" cy="179348"/>
          </a:xfrm>
          <a:prstGeom prst="rect">
            <a:avLst/>
          </a:prstGeom>
          <a:noFill/>
          <a:ln>
            <a:noFill/>
          </a:ln>
        </p:spPr>
      </p:pic>
      <p:pic>
        <p:nvPicPr>
          <p:cNvPr id="36" name="Google Shape;36;p3"/>
          <p:cNvPicPr preferRelativeResize="0"/>
          <p:nvPr/>
        </p:nvPicPr>
        <p:blipFill>
          <a:blip r:embed="rId4">
            <a:alphaModFix/>
          </a:blip>
          <a:stretch>
            <a:fillRect/>
          </a:stretch>
        </p:blipFill>
        <p:spPr>
          <a:xfrm flipH="1">
            <a:off x="807352" y="3451526"/>
            <a:ext cx="179348" cy="17934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accent1"/>
        </a:solidFill>
        <a:effectLst/>
      </p:bgPr>
    </p:bg>
    <p:spTree>
      <p:nvGrpSpPr>
        <p:cNvPr id="1" name="Shape 241"/>
        <p:cNvGrpSpPr/>
        <p:nvPr/>
      </p:nvGrpSpPr>
      <p:grpSpPr>
        <a:xfrm>
          <a:off x="0" y="0"/>
          <a:ext cx="0" cy="0"/>
          <a:chOff x="0" y="0"/>
          <a:chExt cx="0" cy="0"/>
        </a:xfrm>
      </p:grpSpPr>
      <p:pic>
        <p:nvPicPr>
          <p:cNvPr id="242" name="Google Shape;242;p21"/>
          <p:cNvPicPr preferRelativeResize="0"/>
          <p:nvPr/>
        </p:nvPicPr>
        <p:blipFill>
          <a:blip r:embed="rId2">
            <a:alphaModFix/>
          </a:blip>
          <a:stretch>
            <a:fillRect/>
          </a:stretch>
        </p:blipFill>
        <p:spPr>
          <a:xfrm>
            <a:off x="-59" y="-27"/>
            <a:ext cx="9143885" cy="5143501"/>
          </a:xfrm>
          <a:prstGeom prst="rect">
            <a:avLst/>
          </a:prstGeom>
          <a:noFill/>
          <a:ln>
            <a:noFill/>
          </a:ln>
        </p:spPr>
      </p:pic>
      <p:pic>
        <p:nvPicPr>
          <p:cNvPr id="243" name="Google Shape;243;p21"/>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sp>
        <p:nvSpPr>
          <p:cNvPr id="244" name="Google Shape;244;p21"/>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1"/>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6" name="Google Shape;246;p21"/>
          <p:cNvSpPr txBox="1">
            <a:spLocks noGrp="1"/>
          </p:cNvSpPr>
          <p:nvPr>
            <p:ph type="subTitle" idx="1"/>
          </p:nvPr>
        </p:nvSpPr>
        <p:spPr>
          <a:xfrm>
            <a:off x="1185146" y="2196485"/>
            <a:ext cx="21678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7" name="Google Shape;247;p21"/>
          <p:cNvSpPr txBox="1">
            <a:spLocks noGrp="1"/>
          </p:cNvSpPr>
          <p:nvPr>
            <p:ph type="subTitle" idx="2"/>
          </p:nvPr>
        </p:nvSpPr>
        <p:spPr>
          <a:xfrm>
            <a:off x="3485850" y="2196485"/>
            <a:ext cx="21723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 name="Google Shape;248;p21"/>
          <p:cNvSpPr txBox="1">
            <a:spLocks noGrp="1"/>
          </p:cNvSpPr>
          <p:nvPr>
            <p:ph type="subTitle" idx="3"/>
          </p:nvPr>
        </p:nvSpPr>
        <p:spPr>
          <a:xfrm>
            <a:off x="5791100" y="2196485"/>
            <a:ext cx="21678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21"/>
          <p:cNvSpPr txBox="1">
            <a:spLocks noGrp="1"/>
          </p:cNvSpPr>
          <p:nvPr>
            <p:ph type="subTitle" idx="4"/>
          </p:nvPr>
        </p:nvSpPr>
        <p:spPr>
          <a:xfrm>
            <a:off x="1185146" y="3851101"/>
            <a:ext cx="21678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1"/>
          <p:cNvSpPr txBox="1">
            <a:spLocks noGrp="1"/>
          </p:cNvSpPr>
          <p:nvPr>
            <p:ph type="subTitle" idx="5"/>
          </p:nvPr>
        </p:nvSpPr>
        <p:spPr>
          <a:xfrm>
            <a:off x="3485850" y="3851100"/>
            <a:ext cx="21723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21"/>
          <p:cNvSpPr txBox="1">
            <a:spLocks noGrp="1"/>
          </p:cNvSpPr>
          <p:nvPr>
            <p:ph type="subTitle" idx="6"/>
          </p:nvPr>
        </p:nvSpPr>
        <p:spPr>
          <a:xfrm>
            <a:off x="5791100" y="3851101"/>
            <a:ext cx="21678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 name="Google Shape;252;p21"/>
          <p:cNvSpPr txBox="1">
            <a:spLocks noGrp="1"/>
          </p:cNvSpPr>
          <p:nvPr>
            <p:ph type="subTitle" idx="7"/>
          </p:nvPr>
        </p:nvSpPr>
        <p:spPr>
          <a:xfrm>
            <a:off x="1180600" y="1764525"/>
            <a:ext cx="2167800" cy="434400"/>
          </a:xfrm>
          <a:prstGeom prst="rect">
            <a:avLst/>
          </a:prstGeom>
          <a:ln>
            <a:noFill/>
          </a:ln>
          <a:effectLst>
            <a:outerShdw blurRad="57150" dist="381000"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53" name="Google Shape;253;p21"/>
          <p:cNvSpPr txBox="1">
            <a:spLocks noGrp="1"/>
          </p:cNvSpPr>
          <p:nvPr>
            <p:ph type="subTitle" idx="8"/>
          </p:nvPr>
        </p:nvSpPr>
        <p:spPr>
          <a:xfrm>
            <a:off x="3485851" y="1764525"/>
            <a:ext cx="2172300" cy="434400"/>
          </a:xfrm>
          <a:prstGeom prst="rect">
            <a:avLst/>
          </a:prstGeom>
          <a:ln>
            <a:noFill/>
          </a:ln>
          <a:effectLst>
            <a:outerShdw blurRad="57150" dist="381000"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54" name="Google Shape;254;p21"/>
          <p:cNvSpPr txBox="1">
            <a:spLocks noGrp="1"/>
          </p:cNvSpPr>
          <p:nvPr>
            <p:ph type="subTitle" idx="9"/>
          </p:nvPr>
        </p:nvSpPr>
        <p:spPr>
          <a:xfrm>
            <a:off x="5795649" y="1764525"/>
            <a:ext cx="2167800" cy="434400"/>
          </a:xfrm>
          <a:prstGeom prst="rect">
            <a:avLst/>
          </a:prstGeom>
          <a:ln>
            <a:noFill/>
          </a:ln>
          <a:effectLst>
            <a:outerShdw blurRad="57150" dist="381000"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55" name="Google Shape;255;p21"/>
          <p:cNvSpPr txBox="1">
            <a:spLocks noGrp="1"/>
          </p:cNvSpPr>
          <p:nvPr>
            <p:ph type="subTitle" idx="13"/>
          </p:nvPr>
        </p:nvSpPr>
        <p:spPr>
          <a:xfrm>
            <a:off x="1180600" y="3414449"/>
            <a:ext cx="2167800" cy="434400"/>
          </a:xfrm>
          <a:prstGeom prst="rect">
            <a:avLst/>
          </a:prstGeom>
          <a:ln>
            <a:noFill/>
          </a:ln>
          <a:effectLst>
            <a:outerShdw blurRad="57150" dist="381000"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56" name="Google Shape;256;p21"/>
          <p:cNvSpPr txBox="1">
            <a:spLocks noGrp="1"/>
          </p:cNvSpPr>
          <p:nvPr>
            <p:ph type="subTitle" idx="14"/>
          </p:nvPr>
        </p:nvSpPr>
        <p:spPr>
          <a:xfrm>
            <a:off x="3485851" y="3414449"/>
            <a:ext cx="2172300" cy="434400"/>
          </a:xfrm>
          <a:prstGeom prst="rect">
            <a:avLst/>
          </a:prstGeom>
          <a:ln>
            <a:noFill/>
          </a:ln>
          <a:effectLst>
            <a:outerShdw blurRad="57150" dist="381000"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57" name="Google Shape;257;p21"/>
          <p:cNvSpPr txBox="1">
            <a:spLocks noGrp="1"/>
          </p:cNvSpPr>
          <p:nvPr>
            <p:ph type="subTitle" idx="15"/>
          </p:nvPr>
        </p:nvSpPr>
        <p:spPr>
          <a:xfrm>
            <a:off x="5795649" y="3414449"/>
            <a:ext cx="2167800" cy="434400"/>
          </a:xfrm>
          <a:prstGeom prst="rect">
            <a:avLst/>
          </a:prstGeom>
          <a:ln>
            <a:noFill/>
          </a:ln>
          <a:effectLst>
            <a:outerShdw blurRad="57150" dist="381000" dir="10200000" algn="bl" rotWithShape="0">
              <a:srgbClr val="000000">
                <a:alpha val="4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pic>
        <p:nvPicPr>
          <p:cNvPr id="258" name="Google Shape;258;p21"/>
          <p:cNvPicPr preferRelativeResize="0"/>
          <p:nvPr/>
        </p:nvPicPr>
        <p:blipFill>
          <a:blip r:embed="rId4">
            <a:alphaModFix/>
          </a:blip>
          <a:stretch>
            <a:fillRect/>
          </a:stretch>
        </p:blipFill>
        <p:spPr>
          <a:xfrm rot="10800000">
            <a:off x="1589927" y="445327"/>
            <a:ext cx="179348" cy="179348"/>
          </a:xfrm>
          <a:prstGeom prst="rect">
            <a:avLst/>
          </a:prstGeom>
          <a:noFill/>
          <a:ln>
            <a:noFill/>
          </a:ln>
        </p:spPr>
      </p:pic>
      <p:pic>
        <p:nvPicPr>
          <p:cNvPr id="259" name="Google Shape;259;p21"/>
          <p:cNvPicPr preferRelativeResize="0"/>
          <p:nvPr/>
        </p:nvPicPr>
        <p:blipFill>
          <a:blip r:embed="rId4">
            <a:alphaModFix/>
          </a:blip>
          <a:stretch>
            <a:fillRect/>
          </a:stretch>
        </p:blipFill>
        <p:spPr>
          <a:xfrm rot="10800000">
            <a:off x="8271202" y="2681277"/>
            <a:ext cx="179348" cy="179348"/>
          </a:xfrm>
          <a:prstGeom prst="rect">
            <a:avLst/>
          </a:prstGeom>
          <a:noFill/>
          <a:ln>
            <a:noFill/>
          </a:ln>
        </p:spPr>
      </p:pic>
      <p:pic>
        <p:nvPicPr>
          <p:cNvPr id="260" name="Google Shape;260;p21"/>
          <p:cNvPicPr preferRelativeResize="0"/>
          <p:nvPr/>
        </p:nvPicPr>
        <p:blipFill>
          <a:blip r:embed="rId4">
            <a:alphaModFix/>
          </a:blip>
          <a:stretch>
            <a:fillRect/>
          </a:stretch>
        </p:blipFill>
        <p:spPr>
          <a:xfrm rot="10800000">
            <a:off x="2326527" y="4582027"/>
            <a:ext cx="179348" cy="179348"/>
          </a:xfrm>
          <a:prstGeom prst="rect">
            <a:avLst/>
          </a:prstGeom>
          <a:noFill/>
          <a:ln>
            <a:noFill/>
          </a:ln>
        </p:spPr>
      </p:pic>
      <p:pic>
        <p:nvPicPr>
          <p:cNvPr id="261" name="Google Shape;261;p21"/>
          <p:cNvPicPr preferRelativeResize="0"/>
          <p:nvPr/>
        </p:nvPicPr>
        <p:blipFill>
          <a:blip r:embed="rId4">
            <a:alphaModFix/>
          </a:blip>
          <a:stretch>
            <a:fillRect/>
          </a:stretch>
        </p:blipFill>
        <p:spPr>
          <a:xfrm rot="10800000">
            <a:off x="625427" y="3176527"/>
            <a:ext cx="179348" cy="17934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1"/>
        </a:solidFill>
        <a:effectLst/>
      </p:bgPr>
    </p:bg>
    <p:spTree>
      <p:nvGrpSpPr>
        <p:cNvPr id="1" name="Shape 262"/>
        <p:cNvGrpSpPr/>
        <p:nvPr/>
      </p:nvGrpSpPr>
      <p:grpSpPr>
        <a:xfrm>
          <a:off x="0" y="0"/>
          <a:ext cx="0" cy="0"/>
          <a:chOff x="0" y="0"/>
          <a:chExt cx="0" cy="0"/>
        </a:xfrm>
      </p:grpSpPr>
      <p:pic>
        <p:nvPicPr>
          <p:cNvPr id="263" name="Google Shape;263;p22"/>
          <p:cNvPicPr preferRelativeResize="0"/>
          <p:nvPr/>
        </p:nvPicPr>
        <p:blipFill>
          <a:blip r:embed="rId2">
            <a:alphaModFix/>
          </a:blip>
          <a:stretch>
            <a:fillRect/>
          </a:stretch>
        </p:blipFill>
        <p:spPr>
          <a:xfrm>
            <a:off x="4" y="-3"/>
            <a:ext cx="9144003" cy="5143565"/>
          </a:xfrm>
          <a:prstGeom prst="rect">
            <a:avLst/>
          </a:prstGeom>
          <a:noFill/>
          <a:ln>
            <a:noFill/>
          </a:ln>
        </p:spPr>
      </p:pic>
      <p:pic>
        <p:nvPicPr>
          <p:cNvPr id="264" name="Google Shape;264;p22"/>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grpSp>
        <p:nvGrpSpPr>
          <p:cNvPr id="265" name="Google Shape;265;p22"/>
          <p:cNvGrpSpPr/>
          <p:nvPr/>
        </p:nvGrpSpPr>
        <p:grpSpPr>
          <a:xfrm>
            <a:off x="0" y="0"/>
            <a:ext cx="9428500" cy="5143500"/>
            <a:chOff x="0" y="0"/>
            <a:chExt cx="9428500" cy="5143500"/>
          </a:xfrm>
        </p:grpSpPr>
        <p:sp>
          <p:nvSpPr>
            <p:cNvPr id="266" name="Google Shape;266;p22"/>
            <p:cNvSpPr/>
            <p:nvPr/>
          </p:nvSpPr>
          <p:spPr>
            <a:xfrm>
              <a:off x="2830300" y="0"/>
              <a:ext cx="38799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2"/>
            <p:cNvSpPr/>
            <p:nvPr/>
          </p:nvSpPr>
          <p:spPr>
            <a:xfrm>
              <a:off x="0" y="782950"/>
              <a:ext cx="2830303" cy="2830085"/>
            </a:xfrm>
            <a:custGeom>
              <a:avLst/>
              <a:gdLst/>
              <a:ahLst/>
              <a:cxnLst/>
              <a:rect l="l" t="t" r="r" b="b"/>
              <a:pathLst>
                <a:path w="25978" h="25976" extrusionOk="0">
                  <a:moveTo>
                    <a:pt x="14372" y="1083"/>
                  </a:moveTo>
                  <a:cubicBezTo>
                    <a:pt x="16046" y="1083"/>
                    <a:pt x="17729" y="1967"/>
                    <a:pt x="19079" y="3082"/>
                  </a:cubicBezTo>
                  <a:cubicBezTo>
                    <a:pt x="20438" y="4232"/>
                    <a:pt x="21452" y="5620"/>
                    <a:pt x="21706" y="7112"/>
                  </a:cubicBezTo>
                  <a:cubicBezTo>
                    <a:pt x="21960" y="8604"/>
                    <a:pt x="21438" y="10171"/>
                    <a:pt x="20916" y="11455"/>
                  </a:cubicBezTo>
                  <a:cubicBezTo>
                    <a:pt x="20393" y="12724"/>
                    <a:pt x="19841" y="13694"/>
                    <a:pt x="19677" y="15335"/>
                  </a:cubicBezTo>
                  <a:cubicBezTo>
                    <a:pt x="19512" y="16962"/>
                    <a:pt x="19736" y="19275"/>
                    <a:pt x="18901" y="21156"/>
                  </a:cubicBezTo>
                  <a:cubicBezTo>
                    <a:pt x="18065" y="23021"/>
                    <a:pt x="16169" y="24469"/>
                    <a:pt x="14080" y="24812"/>
                  </a:cubicBezTo>
                  <a:cubicBezTo>
                    <a:pt x="13747" y="24867"/>
                    <a:pt x="13409" y="24894"/>
                    <a:pt x="13072" y="24894"/>
                  </a:cubicBezTo>
                  <a:cubicBezTo>
                    <a:pt x="11283" y="24894"/>
                    <a:pt x="9524" y="24133"/>
                    <a:pt x="8633" y="22663"/>
                  </a:cubicBezTo>
                  <a:cubicBezTo>
                    <a:pt x="7573" y="20917"/>
                    <a:pt x="7752" y="18171"/>
                    <a:pt x="6991" y="16185"/>
                  </a:cubicBezTo>
                  <a:cubicBezTo>
                    <a:pt x="6230" y="14201"/>
                    <a:pt x="4529" y="12977"/>
                    <a:pt x="4245" y="11589"/>
                  </a:cubicBezTo>
                  <a:cubicBezTo>
                    <a:pt x="3976" y="10216"/>
                    <a:pt x="5125" y="8679"/>
                    <a:pt x="6185" y="7217"/>
                  </a:cubicBezTo>
                  <a:cubicBezTo>
                    <a:pt x="7259" y="5754"/>
                    <a:pt x="8229" y="4381"/>
                    <a:pt x="9573" y="3217"/>
                  </a:cubicBezTo>
                  <a:cubicBezTo>
                    <a:pt x="10901" y="2053"/>
                    <a:pt x="12588" y="1098"/>
                    <a:pt x="14289" y="1083"/>
                  </a:cubicBezTo>
                  <a:cubicBezTo>
                    <a:pt x="14317" y="1083"/>
                    <a:pt x="14344" y="1083"/>
                    <a:pt x="14372" y="1083"/>
                  </a:cubicBezTo>
                  <a:close/>
                  <a:moveTo>
                    <a:pt x="1" y="0"/>
                  </a:moveTo>
                  <a:lnTo>
                    <a:pt x="1" y="25976"/>
                  </a:lnTo>
                  <a:lnTo>
                    <a:pt x="25977" y="25976"/>
                  </a:lnTo>
                  <a:lnTo>
                    <a:pt x="25977" y="0"/>
                  </a:lnTo>
                  <a:close/>
                </a:path>
              </a:pathLst>
            </a:cu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p:nvPr/>
          </p:nvSpPr>
          <p:spPr>
            <a:xfrm rot="10800000">
              <a:off x="6710202" y="2088228"/>
              <a:ext cx="2718298" cy="3049947"/>
            </a:xfrm>
            <a:custGeom>
              <a:avLst/>
              <a:gdLst/>
              <a:ahLst/>
              <a:cxnLst/>
              <a:rect l="l" t="t" r="r" b="b"/>
              <a:pathLst>
                <a:path w="25977" h="25978" extrusionOk="0">
                  <a:moveTo>
                    <a:pt x="12313" y="1083"/>
                  </a:moveTo>
                  <a:cubicBezTo>
                    <a:pt x="12377" y="1083"/>
                    <a:pt x="12440" y="1086"/>
                    <a:pt x="12504" y="1091"/>
                  </a:cubicBezTo>
                  <a:cubicBezTo>
                    <a:pt x="14249" y="1243"/>
                    <a:pt x="15903" y="3535"/>
                    <a:pt x="16511" y="5615"/>
                  </a:cubicBezTo>
                  <a:cubicBezTo>
                    <a:pt x="17133" y="7679"/>
                    <a:pt x="16724" y="9546"/>
                    <a:pt x="17527" y="11215"/>
                  </a:cubicBezTo>
                  <a:cubicBezTo>
                    <a:pt x="18332" y="12869"/>
                    <a:pt x="20351" y="14326"/>
                    <a:pt x="21033" y="16315"/>
                  </a:cubicBezTo>
                  <a:cubicBezTo>
                    <a:pt x="21732" y="18318"/>
                    <a:pt x="21079" y="20838"/>
                    <a:pt x="19440" y="22614"/>
                  </a:cubicBezTo>
                  <a:cubicBezTo>
                    <a:pt x="18192" y="23979"/>
                    <a:pt x="16370" y="24895"/>
                    <a:pt x="14664" y="24895"/>
                  </a:cubicBezTo>
                  <a:cubicBezTo>
                    <a:pt x="14150" y="24895"/>
                    <a:pt x="13646" y="24812"/>
                    <a:pt x="13172" y="24633"/>
                  </a:cubicBezTo>
                  <a:cubicBezTo>
                    <a:pt x="11137" y="23859"/>
                    <a:pt x="9666" y="21278"/>
                    <a:pt x="8634" y="19305"/>
                  </a:cubicBezTo>
                  <a:cubicBezTo>
                    <a:pt x="7617" y="17332"/>
                    <a:pt x="7039" y="15966"/>
                    <a:pt x="6281" y="14463"/>
                  </a:cubicBezTo>
                  <a:cubicBezTo>
                    <a:pt x="5522" y="12976"/>
                    <a:pt x="4581" y="11336"/>
                    <a:pt x="4672" y="9713"/>
                  </a:cubicBezTo>
                  <a:cubicBezTo>
                    <a:pt x="4763" y="8104"/>
                    <a:pt x="5887" y="6510"/>
                    <a:pt x="7389" y="4719"/>
                  </a:cubicBezTo>
                  <a:cubicBezTo>
                    <a:pt x="8823" y="2993"/>
                    <a:pt x="10608" y="1083"/>
                    <a:pt x="12313" y="1083"/>
                  </a:cubicBezTo>
                  <a:close/>
                  <a:moveTo>
                    <a:pt x="0" y="1"/>
                  </a:moveTo>
                  <a:lnTo>
                    <a:pt x="0" y="25978"/>
                  </a:lnTo>
                  <a:lnTo>
                    <a:pt x="25977" y="25978"/>
                  </a:lnTo>
                  <a:lnTo>
                    <a:pt x="25977" y="1"/>
                  </a:lnTo>
                  <a:close/>
                </a:path>
              </a:pathLst>
            </a:cu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p:nvPr/>
          </p:nvSpPr>
          <p:spPr>
            <a:xfrm>
              <a:off x="6710200" y="0"/>
              <a:ext cx="2433900" cy="20883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2"/>
            <p:cNvSpPr/>
            <p:nvPr/>
          </p:nvSpPr>
          <p:spPr>
            <a:xfrm>
              <a:off x="0" y="0"/>
              <a:ext cx="2830200" cy="7830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p:nvPr/>
          </p:nvSpPr>
          <p:spPr>
            <a:xfrm>
              <a:off x="0" y="3613025"/>
              <a:ext cx="2830200" cy="15252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22"/>
          <p:cNvSpPr txBox="1">
            <a:spLocks noGrp="1"/>
          </p:cNvSpPr>
          <p:nvPr>
            <p:ph type="title" hasCustomPrompt="1"/>
          </p:nvPr>
        </p:nvSpPr>
        <p:spPr>
          <a:xfrm>
            <a:off x="1284000" y="171822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73" name="Google Shape;273;p22"/>
          <p:cNvSpPr txBox="1">
            <a:spLocks noGrp="1"/>
          </p:cNvSpPr>
          <p:nvPr>
            <p:ph type="subTitle" idx="1"/>
          </p:nvPr>
        </p:nvSpPr>
        <p:spPr>
          <a:xfrm>
            <a:off x="1284000" y="2424245"/>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Montserrat Light"/>
                <a:ea typeface="Montserrat Light"/>
                <a:cs typeface="Montserrat Light"/>
                <a:sym typeface="Montserrat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22"/>
          <p:cNvSpPr txBox="1">
            <a:spLocks noGrp="1"/>
          </p:cNvSpPr>
          <p:nvPr>
            <p:ph type="title" idx="2" hasCustomPrompt="1"/>
          </p:nvPr>
        </p:nvSpPr>
        <p:spPr>
          <a:xfrm>
            <a:off x="1284000" y="317437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75" name="Google Shape;275;p22"/>
          <p:cNvSpPr txBox="1">
            <a:spLocks noGrp="1"/>
          </p:cNvSpPr>
          <p:nvPr>
            <p:ph type="subTitle" idx="3"/>
          </p:nvPr>
        </p:nvSpPr>
        <p:spPr>
          <a:xfrm>
            <a:off x="1284000" y="3880395"/>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Montserrat Light"/>
                <a:ea typeface="Montserrat Light"/>
                <a:cs typeface="Montserrat Light"/>
                <a:sym typeface="Montserrat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22"/>
          <p:cNvSpPr txBox="1">
            <a:spLocks noGrp="1"/>
          </p:cNvSpPr>
          <p:nvPr>
            <p:ph type="title" idx="4"/>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277" name="Google Shape;277;p22"/>
          <p:cNvPicPr preferRelativeResize="0"/>
          <p:nvPr/>
        </p:nvPicPr>
        <p:blipFill>
          <a:blip r:embed="rId4">
            <a:alphaModFix/>
          </a:blip>
          <a:stretch>
            <a:fillRect/>
          </a:stretch>
        </p:blipFill>
        <p:spPr>
          <a:xfrm rot="10800000">
            <a:off x="540652" y="3452302"/>
            <a:ext cx="179348" cy="179348"/>
          </a:xfrm>
          <a:prstGeom prst="rect">
            <a:avLst/>
          </a:prstGeom>
          <a:noFill/>
          <a:ln>
            <a:noFill/>
          </a:ln>
        </p:spPr>
      </p:pic>
      <p:pic>
        <p:nvPicPr>
          <p:cNvPr id="278" name="Google Shape;278;p22"/>
          <p:cNvPicPr preferRelativeResize="0"/>
          <p:nvPr/>
        </p:nvPicPr>
        <p:blipFill>
          <a:blip r:embed="rId4">
            <a:alphaModFix/>
          </a:blip>
          <a:stretch>
            <a:fillRect/>
          </a:stretch>
        </p:blipFill>
        <p:spPr>
          <a:xfrm rot="10800000">
            <a:off x="7453902" y="3906277"/>
            <a:ext cx="179348" cy="179348"/>
          </a:xfrm>
          <a:prstGeom prst="rect">
            <a:avLst/>
          </a:prstGeom>
          <a:noFill/>
          <a:ln>
            <a:noFill/>
          </a:ln>
        </p:spPr>
      </p:pic>
      <p:pic>
        <p:nvPicPr>
          <p:cNvPr id="279" name="Google Shape;279;p22"/>
          <p:cNvPicPr preferRelativeResize="0"/>
          <p:nvPr/>
        </p:nvPicPr>
        <p:blipFill>
          <a:blip r:embed="rId4">
            <a:alphaModFix/>
          </a:blip>
          <a:stretch>
            <a:fillRect/>
          </a:stretch>
        </p:blipFill>
        <p:spPr>
          <a:xfrm rot="10800000">
            <a:off x="8178002" y="1943752"/>
            <a:ext cx="179348" cy="179348"/>
          </a:xfrm>
          <a:prstGeom prst="rect">
            <a:avLst/>
          </a:prstGeom>
          <a:noFill/>
          <a:ln>
            <a:noFill/>
          </a:ln>
        </p:spPr>
      </p:pic>
      <p:pic>
        <p:nvPicPr>
          <p:cNvPr id="280" name="Google Shape;280;p22"/>
          <p:cNvPicPr preferRelativeResize="0"/>
          <p:nvPr/>
        </p:nvPicPr>
        <p:blipFill>
          <a:blip r:embed="rId4">
            <a:alphaModFix/>
          </a:blip>
          <a:stretch>
            <a:fillRect/>
          </a:stretch>
        </p:blipFill>
        <p:spPr>
          <a:xfrm rot="10800000">
            <a:off x="2065902" y="4585527"/>
            <a:ext cx="179348" cy="179348"/>
          </a:xfrm>
          <a:prstGeom prst="rect">
            <a:avLst/>
          </a:prstGeom>
          <a:noFill/>
          <a:ln>
            <a:noFill/>
          </a:ln>
        </p:spPr>
      </p:pic>
      <p:pic>
        <p:nvPicPr>
          <p:cNvPr id="281" name="Google Shape;281;p22"/>
          <p:cNvPicPr preferRelativeResize="0"/>
          <p:nvPr/>
        </p:nvPicPr>
        <p:blipFill>
          <a:blip r:embed="rId4">
            <a:alphaModFix/>
          </a:blip>
          <a:stretch>
            <a:fillRect/>
          </a:stretch>
        </p:blipFill>
        <p:spPr>
          <a:xfrm rot="10800000">
            <a:off x="5811727" y="4518827"/>
            <a:ext cx="179348" cy="17934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accent1"/>
        </a:solidFill>
        <a:effectLst/>
      </p:bgPr>
    </p:bg>
    <p:spTree>
      <p:nvGrpSpPr>
        <p:cNvPr id="1" name="Shape 282"/>
        <p:cNvGrpSpPr/>
        <p:nvPr/>
      </p:nvGrpSpPr>
      <p:grpSpPr>
        <a:xfrm>
          <a:off x="0" y="0"/>
          <a:ext cx="0" cy="0"/>
          <a:chOff x="0" y="0"/>
          <a:chExt cx="0" cy="0"/>
        </a:xfrm>
      </p:grpSpPr>
      <p:pic>
        <p:nvPicPr>
          <p:cNvPr id="283" name="Google Shape;283;p23"/>
          <p:cNvPicPr preferRelativeResize="0"/>
          <p:nvPr/>
        </p:nvPicPr>
        <p:blipFill>
          <a:blip r:embed="rId2">
            <a:alphaModFix/>
          </a:blip>
          <a:stretch>
            <a:fillRect/>
          </a:stretch>
        </p:blipFill>
        <p:spPr>
          <a:xfrm>
            <a:off x="50" y="0"/>
            <a:ext cx="9144003" cy="5143501"/>
          </a:xfrm>
          <a:prstGeom prst="rect">
            <a:avLst/>
          </a:prstGeom>
          <a:noFill/>
          <a:ln>
            <a:noFill/>
          </a:ln>
        </p:spPr>
      </p:pic>
      <p:sp>
        <p:nvSpPr>
          <p:cNvPr id="284" name="Google Shape;284;p23"/>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txBox="1">
            <a:spLocks noGrp="1"/>
          </p:cNvSpPr>
          <p:nvPr>
            <p:ph type="title"/>
          </p:nvPr>
        </p:nvSpPr>
        <p:spPr>
          <a:xfrm>
            <a:off x="720000" y="535000"/>
            <a:ext cx="7704000" cy="572700"/>
          </a:xfrm>
          <a:prstGeom prst="rect">
            <a:avLst/>
          </a:prstGeom>
          <a:effectLst>
            <a:outerShdw blurRad="57150" dist="381000" dir="10200000" algn="bl" rotWithShape="0">
              <a:srgbClr val="000000">
                <a:alpha val="3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_ONLY_2_1">
    <p:bg>
      <p:bgPr>
        <a:solidFill>
          <a:schemeClr val="accent1"/>
        </a:solidFill>
        <a:effectLst/>
      </p:bgPr>
    </p:bg>
    <p:spTree>
      <p:nvGrpSpPr>
        <p:cNvPr id="1" name="Shape 286"/>
        <p:cNvGrpSpPr/>
        <p:nvPr/>
      </p:nvGrpSpPr>
      <p:grpSpPr>
        <a:xfrm>
          <a:off x="0" y="0"/>
          <a:ext cx="0" cy="0"/>
          <a:chOff x="0" y="0"/>
          <a:chExt cx="0" cy="0"/>
        </a:xfrm>
      </p:grpSpPr>
      <p:pic>
        <p:nvPicPr>
          <p:cNvPr id="287" name="Google Shape;287;p24"/>
          <p:cNvPicPr preferRelativeResize="0"/>
          <p:nvPr/>
        </p:nvPicPr>
        <p:blipFill>
          <a:blip r:embed="rId2">
            <a:alphaModFix/>
          </a:blip>
          <a:stretch>
            <a:fillRect/>
          </a:stretch>
        </p:blipFill>
        <p:spPr>
          <a:xfrm>
            <a:off x="-59" y="-27"/>
            <a:ext cx="9144003" cy="5143565"/>
          </a:xfrm>
          <a:prstGeom prst="rect">
            <a:avLst/>
          </a:prstGeom>
          <a:noFill/>
          <a:ln>
            <a:noFill/>
          </a:ln>
        </p:spPr>
      </p:pic>
      <p:sp>
        <p:nvSpPr>
          <p:cNvPr id="288" name="Google Shape;288;p24"/>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290" name="Google Shape;290;p24"/>
          <p:cNvPicPr preferRelativeResize="0"/>
          <p:nvPr/>
        </p:nvPicPr>
        <p:blipFill>
          <a:blip r:embed="rId3">
            <a:alphaModFix/>
          </a:blip>
          <a:stretch>
            <a:fillRect/>
          </a:stretch>
        </p:blipFill>
        <p:spPr>
          <a:xfrm rot="10800000">
            <a:off x="7713777" y="4608502"/>
            <a:ext cx="179348" cy="179348"/>
          </a:xfrm>
          <a:prstGeom prst="rect">
            <a:avLst/>
          </a:prstGeom>
          <a:noFill/>
          <a:ln>
            <a:noFill/>
          </a:ln>
        </p:spPr>
      </p:pic>
      <p:pic>
        <p:nvPicPr>
          <p:cNvPr id="291" name="Google Shape;291;p24"/>
          <p:cNvPicPr preferRelativeResize="0"/>
          <p:nvPr/>
        </p:nvPicPr>
        <p:blipFill>
          <a:blip r:embed="rId3">
            <a:alphaModFix/>
          </a:blip>
          <a:stretch>
            <a:fillRect/>
          </a:stretch>
        </p:blipFill>
        <p:spPr>
          <a:xfrm rot="10800000">
            <a:off x="362427" y="1423752"/>
            <a:ext cx="179348" cy="179348"/>
          </a:xfrm>
          <a:prstGeom prst="rect">
            <a:avLst/>
          </a:prstGeom>
          <a:noFill/>
          <a:ln>
            <a:noFill/>
          </a:ln>
        </p:spPr>
      </p:pic>
      <p:pic>
        <p:nvPicPr>
          <p:cNvPr id="292" name="Google Shape;292;p24"/>
          <p:cNvPicPr preferRelativeResize="0"/>
          <p:nvPr/>
        </p:nvPicPr>
        <p:blipFill>
          <a:blip r:embed="rId3">
            <a:alphaModFix/>
          </a:blip>
          <a:stretch>
            <a:fillRect/>
          </a:stretch>
        </p:blipFill>
        <p:spPr>
          <a:xfrm rot="10800000">
            <a:off x="1524827" y="4608502"/>
            <a:ext cx="179348" cy="179348"/>
          </a:xfrm>
          <a:prstGeom prst="rect">
            <a:avLst/>
          </a:prstGeom>
          <a:noFill/>
          <a:ln>
            <a:noFill/>
          </a:ln>
        </p:spPr>
      </p:pic>
      <p:pic>
        <p:nvPicPr>
          <p:cNvPr id="293" name="Google Shape;293;p24"/>
          <p:cNvPicPr preferRelativeResize="0"/>
          <p:nvPr/>
        </p:nvPicPr>
        <p:blipFill>
          <a:blip r:embed="rId3">
            <a:alphaModFix/>
          </a:blip>
          <a:stretch>
            <a:fillRect/>
          </a:stretch>
        </p:blipFill>
        <p:spPr>
          <a:xfrm rot="10800000">
            <a:off x="8574652" y="2283252"/>
            <a:ext cx="179348" cy="17934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TITLE_ONLY_2_2">
    <p:bg>
      <p:bgPr>
        <a:solidFill>
          <a:schemeClr val="accent1"/>
        </a:solidFill>
        <a:effectLst/>
      </p:bgPr>
    </p:bg>
    <p:spTree>
      <p:nvGrpSpPr>
        <p:cNvPr id="1" name="Shape 294"/>
        <p:cNvGrpSpPr/>
        <p:nvPr/>
      </p:nvGrpSpPr>
      <p:grpSpPr>
        <a:xfrm>
          <a:off x="0" y="0"/>
          <a:ext cx="0" cy="0"/>
          <a:chOff x="0" y="0"/>
          <a:chExt cx="0" cy="0"/>
        </a:xfrm>
      </p:grpSpPr>
      <p:pic>
        <p:nvPicPr>
          <p:cNvPr id="295" name="Google Shape;295;p25"/>
          <p:cNvPicPr preferRelativeResize="0"/>
          <p:nvPr/>
        </p:nvPicPr>
        <p:blipFill>
          <a:blip r:embed="rId2">
            <a:alphaModFix/>
          </a:blip>
          <a:stretch>
            <a:fillRect/>
          </a:stretch>
        </p:blipFill>
        <p:spPr>
          <a:xfrm>
            <a:off x="1" y="-27"/>
            <a:ext cx="9144003" cy="5143565"/>
          </a:xfrm>
          <a:prstGeom prst="rect">
            <a:avLst/>
          </a:prstGeom>
          <a:noFill/>
          <a:ln>
            <a:noFill/>
          </a:ln>
        </p:spPr>
      </p:pic>
      <p:pic>
        <p:nvPicPr>
          <p:cNvPr id="296" name="Google Shape;296;p25"/>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sp>
        <p:nvSpPr>
          <p:cNvPr id="297" name="Google Shape;297;p25"/>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299" name="Google Shape;299;p25"/>
          <p:cNvPicPr preferRelativeResize="0"/>
          <p:nvPr/>
        </p:nvPicPr>
        <p:blipFill>
          <a:blip r:embed="rId4">
            <a:alphaModFix/>
          </a:blip>
          <a:stretch>
            <a:fillRect/>
          </a:stretch>
        </p:blipFill>
        <p:spPr>
          <a:xfrm rot="10800000">
            <a:off x="7713777" y="4608502"/>
            <a:ext cx="179348" cy="179348"/>
          </a:xfrm>
          <a:prstGeom prst="rect">
            <a:avLst/>
          </a:prstGeom>
          <a:noFill/>
          <a:ln>
            <a:noFill/>
          </a:ln>
        </p:spPr>
      </p:pic>
      <p:pic>
        <p:nvPicPr>
          <p:cNvPr id="300" name="Google Shape;300;p25"/>
          <p:cNvPicPr preferRelativeResize="0"/>
          <p:nvPr/>
        </p:nvPicPr>
        <p:blipFill>
          <a:blip r:embed="rId4">
            <a:alphaModFix/>
          </a:blip>
          <a:stretch>
            <a:fillRect/>
          </a:stretch>
        </p:blipFill>
        <p:spPr>
          <a:xfrm rot="10800000">
            <a:off x="871602" y="1494452"/>
            <a:ext cx="179348" cy="179348"/>
          </a:xfrm>
          <a:prstGeom prst="rect">
            <a:avLst/>
          </a:prstGeom>
          <a:noFill/>
          <a:ln>
            <a:noFill/>
          </a:ln>
        </p:spPr>
      </p:pic>
      <p:pic>
        <p:nvPicPr>
          <p:cNvPr id="301" name="Google Shape;301;p25"/>
          <p:cNvPicPr preferRelativeResize="0"/>
          <p:nvPr/>
        </p:nvPicPr>
        <p:blipFill>
          <a:blip r:embed="rId4">
            <a:alphaModFix/>
          </a:blip>
          <a:stretch>
            <a:fillRect/>
          </a:stretch>
        </p:blipFill>
        <p:spPr>
          <a:xfrm rot="10800000">
            <a:off x="1524827" y="4608502"/>
            <a:ext cx="179348" cy="179348"/>
          </a:xfrm>
          <a:prstGeom prst="rect">
            <a:avLst/>
          </a:prstGeom>
          <a:noFill/>
          <a:ln>
            <a:noFill/>
          </a:ln>
        </p:spPr>
      </p:pic>
      <p:pic>
        <p:nvPicPr>
          <p:cNvPr id="302" name="Google Shape;302;p25"/>
          <p:cNvPicPr preferRelativeResize="0"/>
          <p:nvPr/>
        </p:nvPicPr>
        <p:blipFill>
          <a:blip r:embed="rId4">
            <a:alphaModFix/>
          </a:blip>
          <a:stretch>
            <a:fillRect/>
          </a:stretch>
        </p:blipFill>
        <p:spPr>
          <a:xfrm rot="10800000">
            <a:off x="8574652" y="2283252"/>
            <a:ext cx="179348" cy="17934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4">
  <p:cSld name="TITLE_ONLY_2_2_1">
    <p:bg>
      <p:bgPr>
        <a:solidFill>
          <a:schemeClr val="accent1"/>
        </a:solidFill>
        <a:effectLst/>
      </p:bgPr>
    </p:bg>
    <p:spTree>
      <p:nvGrpSpPr>
        <p:cNvPr id="1" name="Shape 303"/>
        <p:cNvGrpSpPr/>
        <p:nvPr/>
      </p:nvGrpSpPr>
      <p:grpSpPr>
        <a:xfrm>
          <a:off x="0" y="0"/>
          <a:ext cx="0" cy="0"/>
          <a:chOff x="0" y="0"/>
          <a:chExt cx="0" cy="0"/>
        </a:xfrm>
      </p:grpSpPr>
      <p:pic>
        <p:nvPicPr>
          <p:cNvPr id="304" name="Google Shape;304;p26"/>
          <p:cNvPicPr preferRelativeResize="0"/>
          <p:nvPr/>
        </p:nvPicPr>
        <p:blipFill>
          <a:blip r:embed="rId2">
            <a:alphaModFix/>
          </a:blip>
          <a:stretch>
            <a:fillRect/>
          </a:stretch>
        </p:blipFill>
        <p:spPr>
          <a:xfrm flipH="1">
            <a:off x="49" y="-27"/>
            <a:ext cx="9144003" cy="5143565"/>
          </a:xfrm>
          <a:prstGeom prst="rect">
            <a:avLst/>
          </a:prstGeom>
          <a:noFill/>
          <a:ln>
            <a:noFill/>
          </a:ln>
        </p:spPr>
      </p:pic>
      <p:pic>
        <p:nvPicPr>
          <p:cNvPr id="305" name="Google Shape;305;p26"/>
          <p:cNvPicPr preferRelativeResize="0"/>
          <p:nvPr/>
        </p:nvPicPr>
        <p:blipFill>
          <a:blip r:embed="rId3">
            <a:alphaModFix/>
          </a:blip>
          <a:stretch>
            <a:fillRect/>
          </a:stretch>
        </p:blipFill>
        <p:spPr>
          <a:xfrm rot="10800000">
            <a:off x="0" y="76190"/>
            <a:ext cx="9144003" cy="5014021"/>
          </a:xfrm>
          <a:prstGeom prst="rect">
            <a:avLst/>
          </a:prstGeom>
          <a:noFill/>
          <a:ln>
            <a:noFill/>
          </a:ln>
        </p:spPr>
      </p:pic>
      <p:sp>
        <p:nvSpPr>
          <p:cNvPr id="306" name="Google Shape;306;p26"/>
          <p:cNvSpPr/>
          <p:nvPr/>
        </p:nvSpPr>
        <p:spPr>
          <a:xfrm flipH="1">
            <a:off x="53"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08" name="Google Shape;308;p26"/>
          <p:cNvPicPr preferRelativeResize="0"/>
          <p:nvPr/>
        </p:nvPicPr>
        <p:blipFill>
          <a:blip r:embed="rId4">
            <a:alphaModFix/>
          </a:blip>
          <a:stretch>
            <a:fillRect/>
          </a:stretch>
        </p:blipFill>
        <p:spPr>
          <a:xfrm rot="10800000">
            <a:off x="430102" y="3572502"/>
            <a:ext cx="179348" cy="179348"/>
          </a:xfrm>
          <a:prstGeom prst="rect">
            <a:avLst/>
          </a:prstGeom>
          <a:noFill/>
          <a:ln>
            <a:noFill/>
          </a:ln>
        </p:spPr>
      </p:pic>
      <p:pic>
        <p:nvPicPr>
          <p:cNvPr id="309" name="Google Shape;309;p26"/>
          <p:cNvPicPr preferRelativeResize="0"/>
          <p:nvPr/>
        </p:nvPicPr>
        <p:blipFill>
          <a:blip r:embed="rId4">
            <a:alphaModFix/>
          </a:blip>
          <a:stretch>
            <a:fillRect/>
          </a:stretch>
        </p:blipFill>
        <p:spPr>
          <a:xfrm rot="10800000">
            <a:off x="6935877" y="4518827"/>
            <a:ext cx="179348" cy="179348"/>
          </a:xfrm>
          <a:prstGeom prst="rect">
            <a:avLst/>
          </a:prstGeom>
          <a:noFill/>
          <a:ln>
            <a:noFill/>
          </a:ln>
        </p:spPr>
      </p:pic>
      <p:pic>
        <p:nvPicPr>
          <p:cNvPr id="310" name="Google Shape;310;p26"/>
          <p:cNvPicPr preferRelativeResize="0"/>
          <p:nvPr/>
        </p:nvPicPr>
        <p:blipFill>
          <a:blip r:embed="rId4">
            <a:alphaModFix/>
          </a:blip>
          <a:stretch>
            <a:fillRect/>
          </a:stretch>
        </p:blipFill>
        <p:spPr>
          <a:xfrm rot="10800000">
            <a:off x="8625577" y="2087527"/>
            <a:ext cx="179348" cy="179348"/>
          </a:xfrm>
          <a:prstGeom prst="rect">
            <a:avLst/>
          </a:prstGeom>
          <a:noFill/>
          <a:ln>
            <a:noFill/>
          </a:ln>
        </p:spPr>
      </p:pic>
      <p:pic>
        <p:nvPicPr>
          <p:cNvPr id="311" name="Google Shape;311;p26"/>
          <p:cNvPicPr preferRelativeResize="0"/>
          <p:nvPr/>
        </p:nvPicPr>
        <p:blipFill>
          <a:blip r:embed="rId4">
            <a:alphaModFix/>
          </a:blip>
          <a:stretch>
            <a:fillRect/>
          </a:stretch>
        </p:blipFill>
        <p:spPr>
          <a:xfrm rot="10800000">
            <a:off x="1985252" y="4776827"/>
            <a:ext cx="179348" cy="179348"/>
          </a:xfrm>
          <a:prstGeom prst="rect">
            <a:avLst/>
          </a:prstGeom>
          <a:noFill/>
          <a:ln>
            <a:noFill/>
          </a:ln>
        </p:spPr>
      </p:pic>
      <p:pic>
        <p:nvPicPr>
          <p:cNvPr id="312" name="Google Shape;312;p26"/>
          <p:cNvPicPr preferRelativeResize="0"/>
          <p:nvPr/>
        </p:nvPicPr>
        <p:blipFill>
          <a:blip r:embed="rId4">
            <a:alphaModFix/>
          </a:blip>
          <a:stretch>
            <a:fillRect/>
          </a:stretch>
        </p:blipFill>
        <p:spPr>
          <a:xfrm rot="10800000">
            <a:off x="771502" y="1152477"/>
            <a:ext cx="179348" cy="17934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5">
  <p:cSld name="TITLE_ONLY_2_2_1_1">
    <p:bg>
      <p:bgPr>
        <a:solidFill>
          <a:schemeClr val="accent1"/>
        </a:solidFill>
        <a:effectLst/>
      </p:bgPr>
    </p:bg>
    <p:spTree>
      <p:nvGrpSpPr>
        <p:cNvPr id="1" name="Shape 313"/>
        <p:cNvGrpSpPr/>
        <p:nvPr/>
      </p:nvGrpSpPr>
      <p:grpSpPr>
        <a:xfrm>
          <a:off x="0" y="0"/>
          <a:ext cx="0" cy="0"/>
          <a:chOff x="0" y="0"/>
          <a:chExt cx="0" cy="0"/>
        </a:xfrm>
      </p:grpSpPr>
      <p:sp>
        <p:nvSpPr>
          <p:cNvPr id="314" name="Google Shape;314;p27"/>
          <p:cNvSpPr/>
          <p:nvPr/>
        </p:nvSpPr>
        <p:spPr>
          <a:xfrm>
            <a:off x="5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5" name="Google Shape;315;p27"/>
          <p:cNvPicPr preferRelativeResize="0"/>
          <p:nvPr/>
        </p:nvPicPr>
        <p:blipFill rotWithShape="1">
          <a:blip r:embed="rId2">
            <a:alphaModFix/>
          </a:blip>
          <a:srcRect l="9426" t="15611" r="6185"/>
          <a:stretch/>
        </p:blipFill>
        <p:spPr>
          <a:xfrm>
            <a:off x="50" y="0"/>
            <a:ext cx="9144003" cy="5143501"/>
          </a:xfrm>
          <a:prstGeom prst="rect">
            <a:avLst/>
          </a:prstGeom>
          <a:noFill/>
          <a:ln>
            <a:noFill/>
          </a:ln>
        </p:spPr>
      </p:pic>
      <p:pic>
        <p:nvPicPr>
          <p:cNvPr id="316" name="Google Shape;316;p27"/>
          <p:cNvPicPr preferRelativeResize="0"/>
          <p:nvPr/>
        </p:nvPicPr>
        <p:blipFill>
          <a:blip r:embed="rId3">
            <a:alphaModFix/>
          </a:blip>
          <a:stretch>
            <a:fillRect/>
          </a:stretch>
        </p:blipFill>
        <p:spPr>
          <a:xfrm rot="10800000" flipH="1">
            <a:off x="0" y="72703"/>
            <a:ext cx="9144003" cy="5014021"/>
          </a:xfrm>
          <a:prstGeom prst="rect">
            <a:avLst/>
          </a:prstGeom>
          <a:noFill/>
          <a:ln>
            <a:noFill/>
          </a:ln>
        </p:spPr>
      </p:pic>
      <p:sp>
        <p:nvSpPr>
          <p:cNvPr id="317" name="Google Shape;317;p27"/>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18" name="Google Shape;318;p27"/>
          <p:cNvPicPr preferRelativeResize="0"/>
          <p:nvPr/>
        </p:nvPicPr>
        <p:blipFill>
          <a:blip r:embed="rId4">
            <a:alphaModFix/>
          </a:blip>
          <a:stretch>
            <a:fillRect/>
          </a:stretch>
        </p:blipFill>
        <p:spPr>
          <a:xfrm rot="10800000">
            <a:off x="543052" y="2972452"/>
            <a:ext cx="179348" cy="179348"/>
          </a:xfrm>
          <a:prstGeom prst="rect">
            <a:avLst/>
          </a:prstGeom>
          <a:noFill/>
          <a:ln>
            <a:noFill/>
          </a:ln>
        </p:spPr>
      </p:pic>
      <p:pic>
        <p:nvPicPr>
          <p:cNvPr id="319" name="Google Shape;319;p27"/>
          <p:cNvPicPr preferRelativeResize="0"/>
          <p:nvPr/>
        </p:nvPicPr>
        <p:blipFill>
          <a:blip r:embed="rId4">
            <a:alphaModFix/>
          </a:blip>
          <a:stretch>
            <a:fillRect/>
          </a:stretch>
        </p:blipFill>
        <p:spPr>
          <a:xfrm rot="10800000">
            <a:off x="8742477" y="2867127"/>
            <a:ext cx="179348" cy="179348"/>
          </a:xfrm>
          <a:prstGeom prst="rect">
            <a:avLst/>
          </a:prstGeom>
          <a:noFill/>
          <a:ln>
            <a:noFill/>
          </a:ln>
        </p:spPr>
      </p:pic>
      <p:pic>
        <p:nvPicPr>
          <p:cNvPr id="320" name="Google Shape;320;p27"/>
          <p:cNvPicPr preferRelativeResize="0"/>
          <p:nvPr/>
        </p:nvPicPr>
        <p:blipFill>
          <a:blip r:embed="rId4">
            <a:alphaModFix/>
          </a:blip>
          <a:stretch>
            <a:fillRect/>
          </a:stretch>
        </p:blipFill>
        <p:spPr>
          <a:xfrm rot="10800000">
            <a:off x="1985252" y="4776827"/>
            <a:ext cx="179348" cy="17934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accent1"/>
        </a:solidFill>
        <a:effectLst/>
      </p:bgPr>
    </p:bg>
    <p:spTree>
      <p:nvGrpSpPr>
        <p:cNvPr id="1" name="Shape 321"/>
        <p:cNvGrpSpPr/>
        <p:nvPr/>
      </p:nvGrpSpPr>
      <p:grpSpPr>
        <a:xfrm>
          <a:off x="0" y="0"/>
          <a:ext cx="0" cy="0"/>
          <a:chOff x="0" y="0"/>
          <a:chExt cx="0" cy="0"/>
        </a:xfrm>
      </p:grpSpPr>
      <p:pic>
        <p:nvPicPr>
          <p:cNvPr id="322" name="Google Shape;322;p28"/>
          <p:cNvPicPr preferRelativeResize="0"/>
          <p:nvPr/>
        </p:nvPicPr>
        <p:blipFill>
          <a:blip r:embed="rId2">
            <a:alphaModFix/>
          </a:blip>
          <a:stretch>
            <a:fillRect/>
          </a:stretch>
        </p:blipFill>
        <p:spPr>
          <a:xfrm>
            <a:off x="50" y="0"/>
            <a:ext cx="9144003" cy="5143501"/>
          </a:xfrm>
          <a:prstGeom prst="rect">
            <a:avLst/>
          </a:prstGeom>
          <a:noFill/>
          <a:ln>
            <a:noFill/>
          </a:ln>
        </p:spPr>
      </p:pic>
      <p:pic>
        <p:nvPicPr>
          <p:cNvPr id="323" name="Google Shape;323;p28"/>
          <p:cNvPicPr preferRelativeResize="0"/>
          <p:nvPr/>
        </p:nvPicPr>
        <p:blipFill>
          <a:blip r:embed="rId3">
            <a:alphaModFix/>
          </a:blip>
          <a:stretch>
            <a:fillRect/>
          </a:stretch>
        </p:blipFill>
        <p:spPr>
          <a:xfrm flipH="1">
            <a:off x="50" y="76190"/>
            <a:ext cx="9144003" cy="5014021"/>
          </a:xfrm>
          <a:prstGeom prst="rect">
            <a:avLst/>
          </a:prstGeom>
          <a:noFill/>
          <a:ln>
            <a:noFill/>
          </a:ln>
        </p:spPr>
      </p:pic>
      <p:sp>
        <p:nvSpPr>
          <p:cNvPr id="324" name="Google Shape;324;p28"/>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txBox="1">
            <a:spLocks noGrp="1"/>
          </p:cNvSpPr>
          <p:nvPr>
            <p:ph type="ctrTitle"/>
          </p:nvPr>
        </p:nvSpPr>
        <p:spPr>
          <a:xfrm>
            <a:off x="2429925" y="535000"/>
            <a:ext cx="4284000" cy="95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26" name="Google Shape;326;p28"/>
          <p:cNvSpPr txBox="1">
            <a:spLocks noGrp="1"/>
          </p:cNvSpPr>
          <p:nvPr>
            <p:ph type="subTitle" idx="1"/>
          </p:nvPr>
        </p:nvSpPr>
        <p:spPr>
          <a:xfrm>
            <a:off x="2425050" y="2280800"/>
            <a:ext cx="4293900" cy="123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7" name="Google Shape;327;p28"/>
          <p:cNvSpPr txBox="1"/>
          <p:nvPr/>
        </p:nvSpPr>
        <p:spPr>
          <a:xfrm>
            <a:off x="2779275" y="3514700"/>
            <a:ext cx="3585300" cy="7002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100" b="1">
                <a:solidFill>
                  <a:schemeClr val="lt1"/>
                </a:solidFill>
                <a:latin typeface="Montserrat"/>
                <a:ea typeface="Montserrat"/>
                <a:cs typeface="Montserrat"/>
                <a:sym typeface="Montserrat"/>
              </a:rPr>
              <a:t>CREDITS:</a:t>
            </a:r>
            <a:r>
              <a:rPr lang="en" sz="1100">
                <a:solidFill>
                  <a:schemeClr val="lt1"/>
                </a:solidFill>
                <a:latin typeface="Montserrat"/>
                <a:ea typeface="Montserrat"/>
                <a:cs typeface="Montserrat"/>
                <a:sym typeface="Montserrat"/>
              </a:rPr>
              <a:t> This presentation template was created by </a:t>
            </a:r>
            <a:r>
              <a:rPr lang="en" sz="1100" b="1">
                <a:solidFill>
                  <a:schemeClr val="l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Slidesgo</a:t>
            </a:r>
            <a:r>
              <a:rPr lang="en" sz="1100" b="1">
                <a:solidFill>
                  <a:schemeClr val="lt1"/>
                </a:solidFill>
                <a:latin typeface="Montserrat"/>
                <a:ea typeface="Montserrat"/>
                <a:cs typeface="Montserrat"/>
                <a:sym typeface="Montserrat"/>
              </a:rPr>
              <a:t>,</a:t>
            </a:r>
            <a:r>
              <a:rPr lang="en" sz="1100">
                <a:solidFill>
                  <a:schemeClr val="lt1"/>
                </a:solidFill>
                <a:latin typeface="Montserrat"/>
                <a:ea typeface="Montserrat"/>
                <a:cs typeface="Montserrat"/>
                <a:sym typeface="Montserrat"/>
              </a:rPr>
              <a:t> including icons by </a:t>
            </a:r>
            <a:r>
              <a:rPr lang="en" sz="1100" b="1">
                <a:solidFill>
                  <a:schemeClr val="lt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Flaticon</a:t>
            </a:r>
            <a:r>
              <a:rPr lang="en" sz="1100" b="1">
                <a:solidFill>
                  <a:schemeClr val="lt1"/>
                </a:solidFill>
                <a:latin typeface="Montserrat"/>
                <a:ea typeface="Montserrat"/>
                <a:cs typeface="Montserrat"/>
                <a:sym typeface="Montserrat"/>
              </a:rPr>
              <a:t>,</a:t>
            </a:r>
            <a:r>
              <a:rPr lang="en" sz="1100">
                <a:solidFill>
                  <a:schemeClr val="lt1"/>
                </a:solidFill>
                <a:latin typeface="Montserrat"/>
                <a:ea typeface="Montserrat"/>
                <a:cs typeface="Montserrat"/>
                <a:sym typeface="Montserrat"/>
              </a:rPr>
              <a:t> and infographics &amp; images by </a:t>
            </a:r>
            <a:r>
              <a:rPr lang="en" sz="1100" b="1">
                <a:solidFill>
                  <a:schemeClr val="lt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Freepik</a:t>
            </a:r>
            <a:endParaRPr sz="1100" b="1">
              <a:solidFill>
                <a:schemeClr val="lt1"/>
              </a:solidFill>
              <a:latin typeface="Montserrat"/>
              <a:ea typeface="Montserrat"/>
              <a:cs typeface="Montserrat"/>
              <a:sym typeface="Montserrat"/>
            </a:endParaRPr>
          </a:p>
        </p:txBody>
      </p:sp>
      <p:grpSp>
        <p:nvGrpSpPr>
          <p:cNvPr id="328" name="Google Shape;328;p28"/>
          <p:cNvGrpSpPr/>
          <p:nvPr/>
        </p:nvGrpSpPr>
        <p:grpSpPr>
          <a:xfrm>
            <a:off x="-225" y="0"/>
            <a:ext cx="9144300" cy="5143511"/>
            <a:chOff x="-225" y="0"/>
            <a:chExt cx="9144300" cy="5143511"/>
          </a:xfrm>
        </p:grpSpPr>
        <p:sp>
          <p:nvSpPr>
            <p:cNvPr id="329" name="Google Shape;329;p28"/>
            <p:cNvSpPr/>
            <p:nvPr/>
          </p:nvSpPr>
          <p:spPr>
            <a:xfrm>
              <a:off x="1209825" y="0"/>
              <a:ext cx="6890859" cy="5143511"/>
            </a:xfrm>
            <a:custGeom>
              <a:avLst/>
              <a:gdLst/>
              <a:ahLst/>
              <a:cxnLst/>
              <a:rect l="l" t="t" r="r" b="b"/>
              <a:pathLst>
                <a:path w="25978" h="25977" extrusionOk="0">
                  <a:moveTo>
                    <a:pt x="11336" y="1311"/>
                  </a:moveTo>
                  <a:cubicBezTo>
                    <a:pt x="11684" y="1311"/>
                    <a:pt x="12030" y="1341"/>
                    <a:pt x="12370" y="1404"/>
                  </a:cubicBezTo>
                  <a:cubicBezTo>
                    <a:pt x="14360" y="1757"/>
                    <a:pt x="16141" y="3250"/>
                    <a:pt x="18211" y="4341"/>
                  </a:cubicBezTo>
                  <a:cubicBezTo>
                    <a:pt x="20297" y="5433"/>
                    <a:pt x="22656" y="6122"/>
                    <a:pt x="23828" y="7663"/>
                  </a:cubicBezTo>
                  <a:cubicBezTo>
                    <a:pt x="24999" y="9204"/>
                    <a:pt x="24984" y="11611"/>
                    <a:pt x="24807" y="13906"/>
                  </a:cubicBezTo>
                  <a:cubicBezTo>
                    <a:pt x="24631" y="16201"/>
                    <a:pt x="24310" y="18400"/>
                    <a:pt x="23122" y="19907"/>
                  </a:cubicBezTo>
                  <a:cubicBezTo>
                    <a:pt x="21935" y="21432"/>
                    <a:pt x="19880" y="22267"/>
                    <a:pt x="17986" y="23005"/>
                  </a:cubicBezTo>
                  <a:cubicBezTo>
                    <a:pt x="16076" y="23727"/>
                    <a:pt x="14327" y="24369"/>
                    <a:pt x="12450" y="24578"/>
                  </a:cubicBezTo>
                  <a:cubicBezTo>
                    <a:pt x="11965" y="24636"/>
                    <a:pt x="11472" y="24665"/>
                    <a:pt x="10973" y="24665"/>
                  </a:cubicBezTo>
                  <a:cubicBezTo>
                    <a:pt x="9542" y="24665"/>
                    <a:pt x="8060" y="24424"/>
                    <a:pt x="6560" y="23936"/>
                  </a:cubicBezTo>
                  <a:cubicBezTo>
                    <a:pt x="4554" y="23262"/>
                    <a:pt x="2532" y="22106"/>
                    <a:pt x="1666" y="20374"/>
                  </a:cubicBezTo>
                  <a:cubicBezTo>
                    <a:pt x="783" y="18640"/>
                    <a:pt x="1056" y="16329"/>
                    <a:pt x="1489" y="14259"/>
                  </a:cubicBezTo>
                  <a:cubicBezTo>
                    <a:pt x="1922" y="12189"/>
                    <a:pt x="2532" y="10359"/>
                    <a:pt x="3302" y="8449"/>
                  </a:cubicBezTo>
                  <a:cubicBezTo>
                    <a:pt x="4073" y="6556"/>
                    <a:pt x="5019" y="4550"/>
                    <a:pt x="6592" y="3170"/>
                  </a:cubicBezTo>
                  <a:cubicBezTo>
                    <a:pt x="7896" y="2025"/>
                    <a:pt x="9643" y="1311"/>
                    <a:pt x="11336" y="1311"/>
                  </a:cubicBezTo>
                  <a:close/>
                  <a:moveTo>
                    <a:pt x="1" y="0"/>
                  </a:moveTo>
                  <a:lnTo>
                    <a:pt x="1" y="25977"/>
                  </a:lnTo>
                  <a:lnTo>
                    <a:pt x="25977" y="25977"/>
                  </a:lnTo>
                  <a:lnTo>
                    <a:pt x="25977" y="0"/>
                  </a:lnTo>
                  <a:close/>
                </a:path>
              </a:pathLst>
            </a:cu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a:off x="8100675" y="0"/>
              <a:ext cx="10434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a:off x="-225" y="0"/>
              <a:ext cx="12099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2" name="Google Shape;332;p28"/>
          <p:cNvPicPr preferRelativeResize="0"/>
          <p:nvPr/>
        </p:nvPicPr>
        <p:blipFill>
          <a:blip r:embed="rId7">
            <a:alphaModFix/>
          </a:blip>
          <a:stretch>
            <a:fillRect/>
          </a:stretch>
        </p:blipFill>
        <p:spPr>
          <a:xfrm rot="10800000" flipH="1">
            <a:off x="8534652" y="3572502"/>
            <a:ext cx="179348" cy="179348"/>
          </a:xfrm>
          <a:prstGeom prst="rect">
            <a:avLst/>
          </a:prstGeom>
          <a:noFill/>
          <a:ln>
            <a:noFill/>
          </a:ln>
        </p:spPr>
      </p:pic>
      <p:pic>
        <p:nvPicPr>
          <p:cNvPr id="333" name="Google Shape;333;p28"/>
          <p:cNvPicPr preferRelativeResize="0"/>
          <p:nvPr/>
        </p:nvPicPr>
        <p:blipFill>
          <a:blip r:embed="rId7">
            <a:alphaModFix/>
          </a:blip>
          <a:stretch>
            <a:fillRect/>
          </a:stretch>
        </p:blipFill>
        <p:spPr>
          <a:xfrm rot="10800000" flipH="1">
            <a:off x="6979502" y="4776827"/>
            <a:ext cx="179348" cy="179348"/>
          </a:xfrm>
          <a:prstGeom prst="rect">
            <a:avLst/>
          </a:prstGeom>
          <a:noFill/>
          <a:ln>
            <a:noFill/>
          </a:ln>
        </p:spPr>
      </p:pic>
      <p:pic>
        <p:nvPicPr>
          <p:cNvPr id="334" name="Google Shape;334;p28"/>
          <p:cNvPicPr preferRelativeResize="0"/>
          <p:nvPr/>
        </p:nvPicPr>
        <p:blipFill>
          <a:blip r:embed="rId7">
            <a:alphaModFix/>
          </a:blip>
          <a:stretch>
            <a:fillRect/>
          </a:stretch>
        </p:blipFill>
        <p:spPr>
          <a:xfrm rot="10800000" flipH="1">
            <a:off x="535852" y="2212577"/>
            <a:ext cx="179348" cy="17934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1"/>
        </a:solidFill>
        <a:effectLst/>
      </p:bgPr>
    </p:bg>
    <p:spTree>
      <p:nvGrpSpPr>
        <p:cNvPr id="1" name="Shape 335"/>
        <p:cNvGrpSpPr/>
        <p:nvPr/>
      </p:nvGrpSpPr>
      <p:grpSpPr>
        <a:xfrm>
          <a:off x="0" y="0"/>
          <a:ext cx="0" cy="0"/>
          <a:chOff x="0" y="0"/>
          <a:chExt cx="0" cy="0"/>
        </a:xfrm>
      </p:grpSpPr>
      <p:pic>
        <p:nvPicPr>
          <p:cNvPr id="336" name="Google Shape;336;p29"/>
          <p:cNvPicPr preferRelativeResize="0"/>
          <p:nvPr/>
        </p:nvPicPr>
        <p:blipFill>
          <a:blip r:embed="rId2">
            <a:alphaModFix/>
          </a:blip>
          <a:stretch>
            <a:fillRect/>
          </a:stretch>
        </p:blipFill>
        <p:spPr>
          <a:xfrm>
            <a:off x="50" y="0"/>
            <a:ext cx="9144003" cy="5143501"/>
          </a:xfrm>
          <a:prstGeom prst="rect">
            <a:avLst/>
          </a:prstGeom>
          <a:noFill/>
          <a:ln>
            <a:noFill/>
          </a:ln>
        </p:spPr>
      </p:pic>
      <p:pic>
        <p:nvPicPr>
          <p:cNvPr id="337" name="Google Shape;337;p29"/>
          <p:cNvPicPr preferRelativeResize="0"/>
          <p:nvPr/>
        </p:nvPicPr>
        <p:blipFill>
          <a:blip r:embed="rId3">
            <a:alphaModFix/>
          </a:blip>
          <a:stretch>
            <a:fillRect/>
          </a:stretch>
        </p:blipFill>
        <p:spPr>
          <a:xfrm flipH="1">
            <a:off x="50" y="76190"/>
            <a:ext cx="9144003" cy="5014021"/>
          </a:xfrm>
          <a:prstGeom prst="rect">
            <a:avLst/>
          </a:prstGeom>
          <a:noFill/>
          <a:ln>
            <a:noFill/>
          </a:ln>
        </p:spPr>
      </p:pic>
      <p:sp>
        <p:nvSpPr>
          <p:cNvPr id="338" name="Google Shape;338;p29"/>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1"/>
        </a:solidFill>
        <a:effectLst/>
      </p:bgPr>
    </p:bg>
    <p:spTree>
      <p:nvGrpSpPr>
        <p:cNvPr id="1" name="Shape 339"/>
        <p:cNvGrpSpPr/>
        <p:nvPr/>
      </p:nvGrpSpPr>
      <p:grpSpPr>
        <a:xfrm>
          <a:off x="0" y="0"/>
          <a:ext cx="0" cy="0"/>
          <a:chOff x="0" y="0"/>
          <a:chExt cx="0" cy="0"/>
        </a:xfrm>
      </p:grpSpPr>
      <p:pic>
        <p:nvPicPr>
          <p:cNvPr id="340" name="Google Shape;340;p30"/>
          <p:cNvPicPr preferRelativeResize="0"/>
          <p:nvPr/>
        </p:nvPicPr>
        <p:blipFill>
          <a:blip r:embed="rId2">
            <a:alphaModFix/>
          </a:blip>
          <a:stretch>
            <a:fillRect/>
          </a:stretch>
        </p:blipFill>
        <p:spPr>
          <a:xfrm>
            <a:off x="24" y="-3"/>
            <a:ext cx="9144003" cy="5148102"/>
          </a:xfrm>
          <a:prstGeom prst="rect">
            <a:avLst/>
          </a:prstGeom>
          <a:noFill/>
          <a:ln>
            <a:noFill/>
          </a:ln>
        </p:spPr>
      </p:pic>
      <p:pic>
        <p:nvPicPr>
          <p:cNvPr id="341" name="Google Shape;341;p30"/>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sp>
        <p:nvSpPr>
          <p:cNvPr id="342" name="Google Shape;342;p30"/>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37"/>
        <p:cNvGrpSpPr/>
        <p:nvPr/>
      </p:nvGrpSpPr>
      <p:grpSpPr>
        <a:xfrm>
          <a:off x="0" y="0"/>
          <a:ext cx="0" cy="0"/>
          <a:chOff x="0" y="0"/>
          <a:chExt cx="0" cy="0"/>
        </a:xfrm>
      </p:grpSpPr>
      <p:pic>
        <p:nvPicPr>
          <p:cNvPr id="38" name="Google Shape;38;p4"/>
          <p:cNvPicPr preferRelativeResize="0"/>
          <p:nvPr/>
        </p:nvPicPr>
        <p:blipFill>
          <a:blip r:embed="rId2">
            <a:alphaModFix/>
          </a:blip>
          <a:stretch>
            <a:fillRect/>
          </a:stretch>
        </p:blipFill>
        <p:spPr>
          <a:xfrm>
            <a:off x="-59" y="-27"/>
            <a:ext cx="9143885" cy="5143499"/>
          </a:xfrm>
          <a:prstGeom prst="rect">
            <a:avLst/>
          </a:prstGeom>
          <a:noFill/>
          <a:ln>
            <a:noFill/>
          </a:ln>
        </p:spPr>
      </p:pic>
      <p:sp>
        <p:nvSpPr>
          <p:cNvPr id="39" name="Google Shape;39;p4"/>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4"/>
          <p:cNvSpPr txBox="1">
            <a:spLocks noGrp="1"/>
          </p:cNvSpPr>
          <p:nvPr>
            <p:ph type="body" idx="1"/>
          </p:nvPr>
        </p:nvSpPr>
        <p:spPr>
          <a:xfrm>
            <a:off x="720000" y="1207625"/>
            <a:ext cx="3852000" cy="167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LANK_1_1_1_1_1_1_1_2">
    <p:bg>
      <p:bgPr>
        <a:solidFill>
          <a:schemeClr val="accent1"/>
        </a:solidFill>
        <a:effectLst/>
      </p:bgPr>
    </p:bg>
    <p:spTree>
      <p:nvGrpSpPr>
        <p:cNvPr id="1" name="Shape 343"/>
        <p:cNvGrpSpPr/>
        <p:nvPr/>
      </p:nvGrpSpPr>
      <p:grpSpPr>
        <a:xfrm>
          <a:off x="0" y="0"/>
          <a:ext cx="0" cy="0"/>
          <a:chOff x="0" y="0"/>
          <a:chExt cx="0" cy="0"/>
        </a:xfrm>
      </p:grpSpPr>
      <p:pic>
        <p:nvPicPr>
          <p:cNvPr id="344" name="Google Shape;344;p31"/>
          <p:cNvPicPr preferRelativeResize="0"/>
          <p:nvPr/>
        </p:nvPicPr>
        <p:blipFill>
          <a:blip r:embed="rId2">
            <a:alphaModFix/>
          </a:blip>
          <a:stretch>
            <a:fillRect/>
          </a:stretch>
        </p:blipFill>
        <p:spPr>
          <a:xfrm>
            <a:off x="1" y="-27"/>
            <a:ext cx="9144003" cy="5143565"/>
          </a:xfrm>
          <a:prstGeom prst="rect">
            <a:avLst/>
          </a:prstGeom>
          <a:noFill/>
          <a:ln>
            <a:noFill/>
          </a:ln>
        </p:spPr>
      </p:pic>
      <p:pic>
        <p:nvPicPr>
          <p:cNvPr id="345" name="Google Shape;345;p31"/>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sp>
        <p:nvSpPr>
          <p:cNvPr id="346" name="Google Shape;346;p31"/>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50"/>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351"/>
        <p:cNvGrpSpPr/>
        <p:nvPr/>
      </p:nvGrpSpPr>
      <p:grpSpPr>
        <a:xfrm>
          <a:off x="0" y="0"/>
          <a:ext cx="0" cy="0"/>
          <a:chOff x="0" y="0"/>
          <a:chExt cx="0" cy="0"/>
        </a:xfrm>
      </p:grpSpPr>
      <p:sp>
        <p:nvSpPr>
          <p:cNvPr id="352" name="Google Shape;352;p34"/>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1"/>
        </a:solidFill>
        <a:effectLst/>
      </p:bgPr>
    </p:bg>
    <p:spTree>
      <p:nvGrpSpPr>
        <p:cNvPr id="1" name="Shape 42"/>
        <p:cNvGrpSpPr/>
        <p:nvPr/>
      </p:nvGrpSpPr>
      <p:grpSpPr>
        <a:xfrm>
          <a:off x="0" y="0"/>
          <a:ext cx="0" cy="0"/>
          <a:chOff x="0" y="0"/>
          <a:chExt cx="0" cy="0"/>
        </a:xfrm>
      </p:grpSpPr>
      <p:pic>
        <p:nvPicPr>
          <p:cNvPr id="43" name="Google Shape;43;p5"/>
          <p:cNvPicPr preferRelativeResize="0"/>
          <p:nvPr/>
        </p:nvPicPr>
        <p:blipFill>
          <a:blip r:embed="rId2">
            <a:alphaModFix/>
          </a:blip>
          <a:stretch>
            <a:fillRect/>
          </a:stretch>
        </p:blipFill>
        <p:spPr>
          <a:xfrm>
            <a:off x="50" y="0"/>
            <a:ext cx="9144003" cy="5143501"/>
          </a:xfrm>
          <a:prstGeom prst="rect">
            <a:avLst/>
          </a:prstGeom>
          <a:noFill/>
          <a:ln>
            <a:noFill/>
          </a:ln>
        </p:spPr>
      </p:pic>
      <p:pic>
        <p:nvPicPr>
          <p:cNvPr id="44" name="Google Shape;44;p5"/>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sp>
        <p:nvSpPr>
          <p:cNvPr id="45" name="Google Shape;45;p5"/>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txBox="1">
            <a:spLocks noGrp="1"/>
          </p:cNvSpPr>
          <p:nvPr>
            <p:ph type="subTitle" idx="1"/>
          </p:nvPr>
        </p:nvSpPr>
        <p:spPr>
          <a:xfrm>
            <a:off x="709815" y="2036950"/>
            <a:ext cx="3243900" cy="510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47" name="Google Shape;47;p5"/>
          <p:cNvSpPr txBox="1">
            <a:spLocks noGrp="1"/>
          </p:cNvSpPr>
          <p:nvPr>
            <p:ph type="subTitle" idx="2"/>
          </p:nvPr>
        </p:nvSpPr>
        <p:spPr>
          <a:xfrm>
            <a:off x="4136265" y="2036950"/>
            <a:ext cx="3243900" cy="510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latin typeface="Henny Penny"/>
                <a:ea typeface="Henny Penny"/>
                <a:cs typeface="Henny Penny"/>
                <a:sym typeface="Henny Penny"/>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48" name="Google Shape;48;p5"/>
          <p:cNvSpPr txBox="1">
            <a:spLocks noGrp="1"/>
          </p:cNvSpPr>
          <p:nvPr>
            <p:ph type="subTitle" idx="3"/>
          </p:nvPr>
        </p:nvSpPr>
        <p:spPr>
          <a:xfrm>
            <a:off x="709825" y="2563550"/>
            <a:ext cx="3243900" cy="1669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400"/>
              <a:buChar char="●"/>
              <a:defRPr>
                <a:latin typeface="Montserrat Light"/>
                <a:ea typeface="Montserrat Light"/>
                <a:cs typeface="Montserrat Light"/>
                <a:sym typeface="Montserrat Light"/>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9" name="Google Shape;49;p5"/>
          <p:cNvSpPr txBox="1">
            <a:spLocks noGrp="1"/>
          </p:cNvSpPr>
          <p:nvPr>
            <p:ph type="subTitle" idx="4"/>
          </p:nvPr>
        </p:nvSpPr>
        <p:spPr>
          <a:xfrm>
            <a:off x="4136277" y="2563706"/>
            <a:ext cx="3243900" cy="1669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400"/>
              <a:buChar char="●"/>
              <a:defRPr>
                <a:latin typeface="Montserrat Light"/>
                <a:ea typeface="Montserrat Light"/>
                <a:cs typeface="Montserrat Light"/>
                <a:sym typeface="Montserrat Light"/>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0" name="Google Shape;50;p5"/>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51" name="Google Shape;51;p5"/>
          <p:cNvPicPr preferRelativeResize="0"/>
          <p:nvPr/>
        </p:nvPicPr>
        <p:blipFill>
          <a:blip r:embed="rId4">
            <a:alphaModFix/>
          </a:blip>
          <a:stretch>
            <a:fillRect/>
          </a:stretch>
        </p:blipFill>
        <p:spPr>
          <a:xfrm rot="10800000">
            <a:off x="8339227" y="3384727"/>
            <a:ext cx="179348" cy="179348"/>
          </a:xfrm>
          <a:prstGeom prst="rect">
            <a:avLst/>
          </a:prstGeom>
          <a:noFill/>
          <a:ln>
            <a:noFill/>
          </a:ln>
        </p:spPr>
      </p:pic>
      <p:pic>
        <p:nvPicPr>
          <p:cNvPr id="52" name="Google Shape;52;p5"/>
          <p:cNvPicPr preferRelativeResize="0"/>
          <p:nvPr/>
        </p:nvPicPr>
        <p:blipFill>
          <a:blip r:embed="rId4">
            <a:alphaModFix/>
          </a:blip>
          <a:stretch>
            <a:fillRect/>
          </a:stretch>
        </p:blipFill>
        <p:spPr>
          <a:xfrm rot="10800000">
            <a:off x="6432277" y="4608502"/>
            <a:ext cx="179348" cy="179348"/>
          </a:xfrm>
          <a:prstGeom prst="rect">
            <a:avLst/>
          </a:prstGeom>
          <a:noFill/>
          <a:ln>
            <a:noFill/>
          </a:ln>
        </p:spPr>
      </p:pic>
      <p:pic>
        <p:nvPicPr>
          <p:cNvPr id="53" name="Google Shape;53;p5"/>
          <p:cNvPicPr preferRelativeResize="0"/>
          <p:nvPr/>
        </p:nvPicPr>
        <p:blipFill>
          <a:blip r:embed="rId4">
            <a:alphaModFix/>
          </a:blip>
          <a:stretch>
            <a:fillRect/>
          </a:stretch>
        </p:blipFill>
        <p:spPr>
          <a:xfrm rot="10800000">
            <a:off x="1524852" y="4776827"/>
            <a:ext cx="179348" cy="179348"/>
          </a:xfrm>
          <a:prstGeom prst="rect">
            <a:avLst/>
          </a:prstGeom>
          <a:noFill/>
          <a:ln>
            <a:noFill/>
          </a:ln>
        </p:spPr>
      </p:pic>
      <p:pic>
        <p:nvPicPr>
          <p:cNvPr id="54" name="Google Shape;54;p5"/>
          <p:cNvPicPr preferRelativeResize="0"/>
          <p:nvPr/>
        </p:nvPicPr>
        <p:blipFill>
          <a:blip r:embed="rId4">
            <a:alphaModFix/>
          </a:blip>
          <a:stretch>
            <a:fillRect/>
          </a:stretch>
        </p:blipFill>
        <p:spPr>
          <a:xfrm rot="10800000">
            <a:off x="347927" y="2793102"/>
            <a:ext cx="179348" cy="1793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1"/>
        </a:solidFill>
        <a:effectLst/>
      </p:bgPr>
    </p:bg>
    <p:spTree>
      <p:nvGrpSpPr>
        <p:cNvPr id="1" name="Shape 55"/>
        <p:cNvGrpSpPr/>
        <p:nvPr/>
      </p:nvGrpSpPr>
      <p:grpSpPr>
        <a:xfrm>
          <a:off x="0" y="0"/>
          <a:ext cx="0" cy="0"/>
          <a:chOff x="0" y="0"/>
          <a:chExt cx="0" cy="0"/>
        </a:xfrm>
      </p:grpSpPr>
      <p:pic>
        <p:nvPicPr>
          <p:cNvPr id="56" name="Google Shape;56;p6"/>
          <p:cNvPicPr preferRelativeResize="0"/>
          <p:nvPr/>
        </p:nvPicPr>
        <p:blipFill>
          <a:blip r:embed="rId2">
            <a:alphaModFix/>
          </a:blip>
          <a:stretch>
            <a:fillRect/>
          </a:stretch>
        </p:blipFill>
        <p:spPr>
          <a:xfrm>
            <a:off x="0" y="0"/>
            <a:ext cx="9144003" cy="5143501"/>
          </a:xfrm>
          <a:prstGeom prst="rect">
            <a:avLst/>
          </a:prstGeom>
          <a:noFill/>
          <a:ln>
            <a:noFill/>
          </a:ln>
        </p:spPr>
      </p:pic>
      <p:pic>
        <p:nvPicPr>
          <p:cNvPr id="57" name="Google Shape;57;p6"/>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sp>
        <p:nvSpPr>
          <p:cNvPr id="58" name="Google Shape;58;p6"/>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60" name="Google Shape;60;p6"/>
          <p:cNvPicPr preferRelativeResize="0"/>
          <p:nvPr/>
        </p:nvPicPr>
        <p:blipFill>
          <a:blip r:embed="rId4">
            <a:alphaModFix/>
          </a:blip>
          <a:stretch>
            <a:fillRect/>
          </a:stretch>
        </p:blipFill>
        <p:spPr>
          <a:xfrm rot="10800000">
            <a:off x="1192677" y="355652"/>
            <a:ext cx="179348" cy="179348"/>
          </a:xfrm>
          <a:prstGeom prst="rect">
            <a:avLst/>
          </a:prstGeom>
          <a:noFill/>
          <a:ln>
            <a:noFill/>
          </a:ln>
        </p:spPr>
      </p:pic>
      <p:pic>
        <p:nvPicPr>
          <p:cNvPr id="61" name="Google Shape;61;p6"/>
          <p:cNvPicPr preferRelativeResize="0"/>
          <p:nvPr/>
        </p:nvPicPr>
        <p:blipFill>
          <a:blip r:embed="rId4">
            <a:alphaModFix/>
          </a:blip>
          <a:stretch>
            <a:fillRect/>
          </a:stretch>
        </p:blipFill>
        <p:spPr>
          <a:xfrm rot="10800000">
            <a:off x="367377" y="3433777"/>
            <a:ext cx="179348" cy="1793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1"/>
        </a:solidFill>
        <a:effectLst/>
      </p:bgPr>
    </p:bg>
    <p:spTree>
      <p:nvGrpSpPr>
        <p:cNvPr id="1" name="Shape 62"/>
        <p:cNvGrpSpPr/>
        <p:nvPr/>
      </p:nvGrpSpPr>
      <p:grpSpPr>
        <a:xfrm>
          <a:off x="0" y="0"/>
          <a:ext cx="0" cy="0"/>
          <a:chOff x="0" y="0"/>
          <a:chExt cx="0" cy="0"/>
        </a:xfrm>
      </p:grpSpPr>
      <p:pic>
        <p:nvPicPr>
          <p:cNvPr id="63" name="Google Shape;63;p7"/>
          <p:cNvPicPr preferRelativeResize="0"/>
          <p:nvPr/>
        </p:nvPicPr>
        <p:blipFill>
          <a:blip r:embed="rId2">
            <a:alphaModFix/>
          </a:blip>
          <a:stretch>
            <a:fillRect/>
          </a:stretch>
        </p:blipFill>
        <p:spPr>
          <a:xfrm>
            <a:off x="4" y="-3"/>
            <a:ext cx="9144003" cy="5143565"/>
          </a:xfrm>
          <a:prstGeom prst="rect">
            <a:avLst/>
          </a:prstGeom>
          <a:noFill/>
          <a:ln>
            <a:noFill/>
          </a:ln>
        </p:spPr>
      </p:pic>
      <p:sp>
        <p:nvSpPr>
          <p:cNvPr id="64" name="Google Shape;64;p7"/>
          <p:cNvSpPr/>
          <p:nvPr/>
        </p:nvSpPr>
        <p:spPr>
          <a:xfrm>
            <a:off x="0" y="0"/>
            <a:ext cx="33066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7"/>
          <p:cNvPicPr preferRelativeResize="0"/>
          <p:nvPr/>
        </p:nvPicPr>
        <p:blipFill>
          <a:blip r:embed="rId3">
            <a:alphaModFix/>
          </a:blip>
          <a:stretch>
            <a:fillRect/>
          </a:stretch>
        </p:blipFill>
        <p:spPr>
          <a:xfrm flipH="1">
            <a:off x="9011" y="49308"/>
            <a:ext cx="9144003" cy="5014021"/>
          </a:xfrm>
          <a:prstGeom prst="rect">
            <a:avLst/>
          </a:prstGeom>
          <a:noFill/>
          <a:ln>
            <a:noFill/>
          </a:ln>
        </p:spPr>
      </p:pic>
      <p:grpSp>
        <p:nvGrpSpPr>
          <p:cNvPr id="66" name="Google Shape;66;p7"/>
          <p:cNvGrpSpPr/>
          <p:nvPr/>
        </p:nvGrpSpPr>
        <p:grpSpPr>
          <a:xfrm>
            <a:off x="0" y="-8575"/>
            <a:ext cx="9144000" cy="5152120"/>
            <a:chOff x="0" y="-8575"/>
            <a:chExt cx="9144000" cy="5152120"/>
          </a:xfrm>
        </p:grpSpPr>
        <p:sp>
          <p:nvSpPr>
            <p:cNvPr id="67" name="Google Shape;67;p7"/>
            <p:cNvSpPr/>
            <p:nvPr/>
          </p:nvSpPr>
          <p:spPr>
            <a:xfrm>
              <a:off x="4140075" y="403574"/>
              <a:ext cx="4740218" cy="4739971"/>
            </a:xfrm>
            <a:custGeom>
              <a:avLst/>
              <a:gdLst/>
              <a:ahLst/>
              <a:cxnLst/>
              <a:rect l="l" t="t" r="r" b="b"/>
              <a:pathLst>
                <a:path w="25977" h="25976" extrusionOk="0">
                  <a:moveTo>
                    <a:pt x="16847" y="3988"/>
                  </a:moveTo>
                  <a:cubicBezTo>
                    <a:pt x="18083" y="3988"/>
                    <a:pt x="19319" y="4371"/>
                    <a:pt x="20179" y="5161"/>
                  </a:cubicBezTo>
                  <a:cubicBezTo>
                    <a:pt x="21482" y="6360"/>
                    <a:pt x="21916" y="8481"/>
                    <a:pt x="22837" y="10619"/>
                  </a:cubicBezTo>
                  <a:cubicBezTo>
                    <a:pt x="23759" y="12756"/>
                    <a:pt x="25149" y="14911"/>
                    <a:pt x="24854" y="16719"/>
                  </a:cubicBezTo>
                  <a:cubicBezTo>
                    <a:pt x="24576" y="18544"/>
                    <a:pt x="22594" y="20022"/>
                    <a:pt x="20595" y="20752"/>
                  </a:cubicBezTo>
                  <a:cubicBezTo>
                    <a:pt x="18597" y="21464"/>
                    <a:pt x="16563" y="21429"/>
                    <a:pt x="14408" y="21620"/>
                  </a:cubicBezTo>
                  <a:cubicBezTo>
                    <a:pt x="13016" y="21754"/>
                    <a:pt x="11561" y="21987"/>
                    <a:pt x="10046" y="21987"/>
                  </a:cubicBezTo>
                  <a:cubicBezTo>
                    <a:pt x="9196" y="21987"/>
                    <a:pt x="8326" y="21913"/>
                    <a:pt x="7438" y="21707"/>
                  </a:cubicBezTo>
                  <a:cubicBezTo>
                    <a:pt x="4971" y="21134"/>
                    <a:pt x="2345" y="19552"/>
                    <a:pt x="1442" y="17293"/>
                  </a:cubicBezTo>
                  <a:cubicBezTo>
                    <a:pt x="556" y="15034"/>
                    <a:pt x="1372" y="12078"/>
                    <a:pt x="3198" y="10393"/>
                  </a:cubicBezTo>
                  <a:cubicBezTo>
                    <a:pt x="5005" y="8689"/>
                    <a:pt x="7820" y="8238"/>
                    <a:pt x="9889" y="7281"/>
                  </a:cubicBezTo>
                  <a:cubicBezTo>
                    <a:pt x="11940" y="6326"/>
                    <a:pt x="13244" y="4883"/>
                    <a:pt x="14982" y="4292"/>
                  </a:cubicBezTo>
                  <a:cubicBezTo>
                    <a:pt x="15569" y="4091"/>
                    <a:pt x="16208" y="3988"/>
                    <a:pt x="16847" y="3988"/>
                  </a:cubicBezTo>
                  <a:close/>
                  <a:moveTo>
                    <a:pt x="0" y="0"/>
                  </a:moveTo>
                  <a:lnTo>
                    <a:pt x="0" y="25976"/>
                  </a:lnTo>
                  <a:lnTo>
                    <a:pt x="25977" y="25976"/>
                  </a:lnTo>
                  <a:lnTo>
                    <a:pt x="25977" y="0"/>
                  </a:lnTo>
                  <a:close/>
                </a:path>
              </a:pathLst>
            </a:cu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0" y="-8575"/>
              <a:ext cx="4140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8880300" y="25"/>
              <a:ext cx="2637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4140075" y="25"/>
              <a:ext cx="4740300" cy="40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7"/>
          <p:cNvSpPr txBox="1">
            <a:spLocks noGrp="1"/>
          </p:cNvSpPr>
          <p:nvPr>
            <p:ph type="title"/>
          </p:nvPr>
        </p:nvSpPr>
        <p:spPr>
          <a:xfrm>
            <a:off x="720000" y="535000"/>
            <a:ext cx="77040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 name="Google Shape;72;p7"/>
          <p:cNvSpPr txBox="1">
            <a:spLocks noGrp="1"/>
          </p:cNvSpPr>
          <p:nvPr>
            <p:ph type="body" idx="1"/>
          </p:nvPr>
        </p:nvSpPr>
        <p:spPr>
          <a:xfrm>
            <a:off x="715100" y="1418025"/>
            <a:ext cx="3857100" cy="2929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pic>
        <p:nvPicPr>
          <p:cNvPr id="73" name="Google Shape;73;p7"/>
          <p:cNvPicPr preferRelativeResize="0"/>
          <p:nvPr/>
        </p:nvPicPr>
        <p:blipFill>
          <a:blip r:embed="rId4">
            <a:alphaModFix/>
          </a:blip>
          <a:stretch>
            <a:fillRect/>
          </a:stretch>
        </p:blipFill>
        <p:spPr>
          <a:xfrm rot="10800000">
            <a:off x="2617827" y="355652"/>
            <a:ext cx="179348" cy="179348"/>
          </a:xfrm>
          <a:prstGeom prst="rect">
            <a:avLst/>
          </a:prstGeom>
          <a:noFill/>
          <a:ln>
            <a:noFill/>
          </a:ln>
        </p:spPr>
      </p:pic>
      <p:pic>
        <p:nvPicPr>
          <p:cNvPr id="74" name="Google Shape;74;p7"/>
          <p:cNvPicPr preferRelativeResize="0"/>
          <p:nvPr/>
        </p:nvPicPr>
        <p:blipFill>
          <a:blip r:embed="rId4">
            <a:alphaModFix/>
          </a:blip>
          <a:stretch>
            <a:fillRect/>
          </a:stretch>
        </p:blipFill>
        <p:spPr>
          <a:xfrm rot="10800000">
            <a:off x="8163502" y="4219902"/>
            <a:ext cx="179348" cy="179348"/>
          </a:xfrm>
          <a:prstGeom prst="rect">
            <a:avLst/>
          </a:prstGeom>
          <a:noFill/>
          <a:ln>
            <a:noFill/>
          </a:ln>
        </p:spPr>
      </p:pic>
      <p:pic>
        <p:nvPicPr>
          <p:cNvPr id="75" name="Google Shape;75;p7"/>
          <p:cNvPicPr preferRelativeResize="0"/>
          <p:nvPr/>
        </p:nvPicPr>
        <p:blipFill>
          <a:blip r:embed="rId4">
            <a:alphaModFix/>
          </a:blip>
          <a:stretch>
            <a:fillRect/>
          </a:stretch>
        </p:blipFill>
        <p:spPr>
          <a:xfrm rot="10800000">
            <a:off x="8503852" y="1927652"/>
            <a:ext cx="179348" cy="179348"/>
          </a:xfrm>
          <a:prstGeom prst="rect">
            <a:avLst/>
          </a:prstGeom>
          <a:noFill/>
          <a:ln>
            <a:noFill/>
          </a:ln>
        </p:spPr>
      </p:pic>
      <p:pic>
        <p:nvPicPr>
          <p:cNvPr id="76" name="Google Shape;76;p7"/>
          <p:cNvPicPr preferRelativeResize="0"/>
          <p:nvPr/>
        </p:nvPicPr>
        <p:blipFill>
          <a:blip r:embed="rId4">
            <a:alphaModFix/>
          </a:blip>
          <a:stretch>
            <a:fillRect/>
          </a:stretch>
        </p:blipFill>
        <p:spPr>
          <a:xfrm rot="10800000">
            <a:off x="535752" y="973127"/>
            <a:ext cx="179348" cy="179348"/>
          </a:xfrm>
          <a:prstGeom prst="rect">
            <a:avLst/>
          </a:prstGeom>
          <a:noFill/>
          <a:ln>
            <a:noFill/>
          </a:ln>
        </p:spPr>
      </p:pic>
      <p:pic>
        <p:nvPicPr>
          <p:cNvPr id="77" name="Google Shape;77;p7"/>
          <p:cNvPicPr preferRelativeResize="0"/>
          <p:nvPr/>
        </p:nvPicPr>
        <p:blipFill>
          <a:blip r:embed="rId4">
            <a:alphaModFix/>
          </a:blip>
          <a:stretch>
            <a:fillRect/>
          </a:stretch>
        </p:blipFill>
        <p:spPr>
          <a:xfrm rot="10800000">
            <a:off x="4482327" y="4608502"/>
            <a:ext cx="179348" cy="1793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8"/>
        <p:cNvGrpSpPr/>
        <p:nvPr/>
      </p:nvGrpSpPr>
      <p:grpSpPr>
        <a:xfrm>
          <a:off x="0" y="0"/>
          <a:ext cx="0" cy="0"/>
          <a:chOff x="0" y="0"/>
          <a:chExt cx="0" cy="0"/>
        </a:xfrm>
      </p:grpSpPr>
      <p:pic>
        <p:nvPicPr>
          <p:cNvPr id="79" name="Google Shape;79;p8"/>
          <p:cNvPicPr preferRelativeResize="0"/>
          <p:nvPr/>
        </p:nvPicPr>
        <p:blipFill>
          <a:blip r:embed="rId2">
            <a:alphaModFix/>
          </a:blip>
          <a:stretch>
            <a:fillRect/>
          </a:stretch>
        </p:blipFill>
        <p:spPr>
          <a:xfrm>
            <a:off x="4" y="-3"/>
            <a:ext cx="9144003" cy="5143565"/>
          </a:xfrm>
          <a:prstGeom prst="rect">
            <a:avLst/>
          </a:prstGeom>
          <a:noFill/>
          <a:ln>
            <a:noFill/>
          </a:ln>
        </p:spPr>
      </p:pic>
      <p:grpSp>
        <p:nvGrpSpPr>
          <p:cNvPr id="80" name="Google Shape;80;p8"/>
          <p:cNvGrpSpPr/>
          <p:nvPr/>
        </p:nvGrpSpPr>
        <p:grpSpPr>
          <a:xfrm>
            <a:off x="0" y="0"/>
            <a:ext cx="9144075" cy="5148325"/>
            <a:chOff x="0" y="0"/>
            <a:chExt cx="9144075" cy="5148325"/>
          </a:xfrm>
        </p:grpSpPr>
        <p:sp>
          <p:nvSpPr>
            <p:cNvPr id="81" name="Google Shape;81;p8"/>
            <p:cNvSpPr/>
            <p:nvPr/>
          </p:nvSpPr>
          <p:spPr>
            <a:xfrm>
              <a:off x="2098725" y="0"/>
              <a:ext cx="5000245" cy="4112123"/>
            </a:xfrm>
            <a:custGeom>
              <a:avLst/>
              <a:gdLst/>
              <a:ahLst/>
              <a:cxnLst/>
              <a:rect l="l" t="t" r="r" b="b"/>
              <a:pathLst>
                <a:path w="25978" h="25978" extrusionOk="0">
                  <a:moveTo>
                    <a:pt x="10604" y="3430"/>
                  </a:moveTo>
                  <a:cubicBezTo>
                    <a:pt x="11135" y="3430"/>
                    <a:pt x="11659" y="3475"/>
                    <a:pt x="12167" y="3563"/>
                  </a:cubicBezTo>
                  <a:cubicBezTo>
                    <a:pt x="14518" y="3989"/>
                    <a:pt x="16507" y="5362"/>
                    <a:pt x="18716" y="6861"/>
                  </a:cubicBezTo>
                  <a:cubicBezTo>
                    <a:pt x="20911" y="8361"/>
                    <a:pt x="23310" y="9971"/>
                    <a:pt x="24336" y="12322"/>
                  </a:cubicBezTo>
                  <a:cubicBezTo>
                    <a:pt x="25345" y="14673"/>
                    <a:pt x="24983" y="17783"/>
                    <a:pt x="23294" y="19566"/>
                  </a:cubicBezTo>
                  <a:cubicBezTo>
                    <a:pt x="21589" y="21333"/>
                    <a:pt x="18575" y="21791"/>
                    <a:pt x="16002" y="22155"/>
                  </a:cubicBezTo>
                  <a:cubicBezTo>
                    <a:pt x="14488" y="22368"/>
                    <a:pt x="13126" y="22549"/>
                    <a:pt x="11864" y="22549"/>
                  </a:cubicBezTo>
                  <a:cubicBezTo>
                    <a:pt x="10981" y="22549"/>
                    <a:pt x="10147" y="22461"/>
                    <a:pt x="9341" y="22234"/>
                  </a:cubicBezTo>
                  <a:cubicBezTo>
                    <a:pt x="7400" y="21681"/>
                    <a:pt x="5617" y="20308"/>
                    <a:pt x="4008" y="18398"/>
                  </a:cubicBezTo>
                  <a:cubicBezTo>
                    <a:pt x="2413" y="16489"/>
                    <a:pt x="993" y="14058"/>
                    <a:pt x="1087" y="11612"/>
                  </a:cubicBezTo>
                  <a:cubicBezTo>
                    <a:pt x="1183" y="9166"/>
                    <a:pt x="2808" y="6704"/>
                    <a:pt x="4955" y="5204"/>
                  </a:cubicBezTo>
                  <a:cubicBezTo>
                    <a:pt x="6650" y="4016"/>
                    <a:pt x="8675" y="3430"/>
                    <a:pt x="10604" y="3430"/>
                  </a:cubicBezTo>
                  <a:close/>
                  <a:moveTo>
                    <a:pt x="1" y="1"/>
                  </a:moveTo>
                  <a:lnTo>
                    <a:pt x="1" y="25978"/>
                  </a:lnTo>
                  <a:lnTo>
                    <a:pt x="25977" y="25978"/>
                  </a:lnTo>
                  <a:lnTo>
                    <a:pt x="25977" y="1"/>
                  </a:lnTo>
                  <a:close/>
                </a:path>
              </a:pathLst>
            </a:cu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0" y="25"/>
              <a:ext cx="20988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7098975" y="25"/>
              <a:ext cx="20451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4080875" y="2130175"/>
              <a:ext cx="1036200" cy="50001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5" name="Google Shape;85;p8"/>
          <p:cNvPicPr preferRelativeResize="0"/>
          <p:nvPr/>
        </p:nvPicPr>
        <p:blipFill>
          <a:blip r:embed="rId3">
            <a:alphaModFix/>
          </a:blip>
          <a:stretch>
            <a:fillRect/>
          </a:stretch>
        </p:blipFill>
        <p:spPr>
          <a:xfrm flipH="1">
            <a:off x="50" y="76190"/>
            <a:ext cx="9144003" cy="5014021"/>
          </a:xfrm>
          <a:prstGeom prst="rect">
            <a:avLst/>
          </a:prstGeom>
          <a:noFill/>
          <a:ln>
            <a:noFill/>
          </a:ln>
        </p:spPr>
      </p:pic>
      <p:sp>
        <p:nvSpPr>
          <p:cNvPr id="86" name="Google Shape;86;p8"/>
          <p:cNvSpPr txBox="1">
            <a:spLocks noGrp="1"/>
          </p:cNvSpPr>
          <p:nvPr>
            <p:ph type="title"/>
          </p:nvPr>
        </p:nvSpPr>
        <p:spPr>
          <a:xfrm>
            <a:off x="635850" y="2591650"/>
            <a:ext cx="7872300" cy="15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87" name="Google Shape;87;p8"/>
          <p:cNvPicPr preferRelativeResize="0"/>
          <p:nvPr/>
        </p:nvPicPr>
        <p:blipFill>
          <a:blip r:embed="rId4">
            <a:alphaModFix/>
          </a:blip>
          <a:stretch>
            <a:fillRect/>
          </a:stretch>
        </p:blipFill>
        <p:spPr>
          <a:xfrm flipH="1">
            <a:off x="446077" y="4725201"/>
            <a:ext cx="179348" cy="179348"/>
          </a:xfrm>
          <a:prstGeom prst="rect">
            <a:avLst/>
          </a:prstGeom>
          <a:noFill/>
          <a:ln>
            <a:noFill/>
          </a:ln>
        </p:spPr>
      </p:pic>
      <p:pic>
        <p:nvPicPr>
          <p:cNvPr id="88" name="Google Shape;88;p8"/>
          <p:cNvPicPr preferRelativeResize="0"/>
          <p:nvPr/>
        </p:nvPicPr>
        <p:blipFill>
          <a:blip r:embed="rId4">
            <a:alphaModFix/>
          </a:blip>
          <a:stretch>
            <a:fillRect/>
          </a:stretch>
        </p:blipFill>
        <p:spPr>
          <a:xfrm flipH="1">
            <a:off x="625427" y="1062801"/>
            <a:ext cx="179348" cy="179348"/>
          </a:xfrm>
          <a:prstGeom prst="rect">
            <a:avLst/>
          </a:prstGeom>
          <a:noFill/>
          <a:ln>
            <a:noFill/>
          </a:ln>
        </p:spPr>
      </p:pic>
      <p:pic>
        <p:nvPicPr>
          <p:cNvPr id="89" name="Google Shape;89;p8"/>
          <p:cNvPicPr preferRelativeResize="0"/>
          <p:nvPr/>
        </p:nvPicPr>
        <p:blipFill>
          <a:blip r:embed="rId4">
            <a:alphaModFix/>
          </a:blip>
          <a:stretch>
            <a:fillRect/>
          </a:stretch>
        </p:blipFill>
        <p:spPr>
          <a:xfrm flipH="1">
            <a:off x="8428902" y="2774476"/>
            <a:ext cx="179348" cy="179348"/>
          </a:xfrm>
          <a:prstGeom prst="rect">
            <a:avLst/>
          </a:prstGeom>
          <a:noFill/>
          <a:ln>
            <a:noFill/>
          </a:ln>
        </p:spPr>
      </p:pic>
      <p:pic>
        <p:nvPicPr>
          <p:cNvPr id="90" name="Google Shape;90;p8"/>
          <p:cNvPicPr preferRelativeResize="0"/>
          <p:nvPr/>
        </p:nvPicPr>
        <p:blipFill>
          <a:blip r:embed="rId4">
            <a:alphaModFix/>
          </a:blip>
          <a:stretch>
            <a:fillRect/>
          </a:stretch>
        </p:blipFill>
        <p:spPr>
          <a:xfrm flipH="1">
            <a:off x="1985252" y="210226"/>
            <a:ext cx="179348" cy="179348"/>
          </a:xfrm>
          <a:prstGeom prst="rect">
            <a:avLst/>
          </a:prstGeom>
          <a:noFill/>
          <a:ln>
            <a:noFill/>
          </a:ln>
        </p:spPr>
      </p:pic>
      <p:pic>
        <p:nvPicPr>
          <p:cNvPr id="91" name="Google Shape;91;p8"/>
          <p:cNvPicPr preferRelativeResize="0"/>
          <p:nvPr/>
        </p:nvPicPr>
        <p:blipFill>
          <a:blip r:embed="rId4">
            <a:alphaModFix/>
          </a:blip>
          <a:stretch>
            <a:fillRect/>
          </a:stretch>
        </p:blipFill>
        <p:spPr>
          <a:xfrm flipH="1">
            <a:off x="6412102" y="657101"/>
            <a:ext cx="179348" cy="179348"/>
          </a:xfrm>
          <a:prstGeom prst="rect">
            <a:avLst/>
          </a:prstGeom>
          <a:noFill/>
          <a:ln>
            <a:noFill/>
          </a:ln>
        </p:spPr>
      </p:pic>
      <p:pic>
        <p:nvPicPr>
          <p:cNvPr id="92" name="Google Shape;92;p8"/>
          <p:cNvPicPr preferRelativeResize="0"/>
          <p:nvPr/>
        </p:nvPicPr>
        <p:blipFill>
          <a:blip r:embed="rId4">
            <a:alphaModFix/>
          </a:blip>
          <a:stretch>
            <a:fillRect/>
          </a:stretch>
        </p:blipFill>
        <p:spPr>
          <a:xfrm flipH="1">
            <a:off x="8783464" y="210226"/>
            <a:ext cx="179348" cy="179348"/>
          </a:xfrm>
          <a:prstGeom prst="rect">
            <a:avLst/>
          </a:prstGeom>
          <a:noFill/>
          <a:ln>
            <a:noFill/>
          </a:ln>
        </p:spPr>
      </p:pic>
      <p:pic>
        <p:nvPicPr>
          <p:cNvPr id="93" name="Google Shape;93;p8"/>
          <p:cNvPicPr preferRelativeResize="0"/>
          <p:nvPr/>
        </p:nvPicPr>
        <p:blipFill>
          <a:blip r:embed="rId4">
            <a:alphaModFix/>
          </a:blip>
          <a:stretch>
            <a:fillRect/>
          </a:stretch>
        </p:blipFill>
        <p:spPr>
          <a:xfrm flipH="1">
            <a:off x="7036727" y="4452051"/>
            <a:ext cx="179348" cy="1793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94"/>
        <p:cNvGrpSpPr/>
        <p:nvPr/>
      </p:nvGrpSpPr>
      <p:grpSpPr>
        <a:xfrm>
          <a:off x="0" y="0"/>
          <a:ext cx="0" cy="0"/>
          <a:chOff x="0" y="0"/>
          <a:chExt cx="0" cy="0"/>
        </a:xfrm>
      </p:grpSpPr>
      <p:pic>
        <p:nvPicPr>
          <p:cNvPr id="95" name="Google Shape;95;p9"/>
          <p:cNvPicPr preferRelativeResize="0"/>
          <p:nvPr/>
        </p:nvPicPr>
        <p:blipFill>
          <a:blip r:embed="rId2">
            <a:alphaModFix/>
          </a:blip>
          <a:stretch>
            <a:fillRect/>
          </a:stretch>
        </p:blipFill>
        <p:spPr>
          <a:xfrm>
            <a:off x="24" y="-3"/>
            <a:ext cx="9144003" cy="5148102"/>
          </a:xfrm>
          <a:prstGeom prst="rect">
            <a:avLst/>
          </a:prstGeom>
          <a:noFill/>
          <a:ln>
            <a:noFill/>
          </a:ln>
        </p:spPr>
      </p:pic>
      <p:pic>
        <p:nvPicPr>
          <p:cNvPr id="96" name="Google Shape;96;p9"/>
          <p:cNvPicPr preferRelativeResize="0"/>
          <p:nvPr/>
        </p:nvPicPr>
        <p:blipFill>
          <a:blip r:embed="rId3">
            <a:alphaModFix/>
          </a:blip>
          <a:stretch>
            <a:fillRect/>
          </a:stretch>
        </p:blipFill>
        <p:spPr>
          <a:xfrm rot="10800000" flipH="1">
            <a:off x="50" y="76190"/>
            <a:ext cx="9144003" cy="5014021"/>
          </a:xfrm>
          <a:prstGeom prst="rect">
            <a:avLst/>
          </a:prstGeom>
          <a:noFill/>
          <a:ln>
            <a:noFill/>
          </a:ln>
        </p:spPr>
      </p:pic>
      <p:sp>
        <p:nvSpPr>
          <p:cNvPr id="97" name="Google Shape;97;p9"/>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txBox="1">
            <a:spLocks noGrp="1"/>
          </p:cNvSpPr>
          <p:nvPr>
            <p:ph type="title"/>
          </p:nvPr>
        </p:nvSpPr>
        <p:spPr>
          <a:xfrm>
            <a:off x="2206325" y="2903450"/>
            <a:ext cx="4731300" cy="53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9"/>
          <p:cNvSpPr txBox="1">
            <a:spLocks noGrp="1"/>
          </p:cNvSpPr>
          <p:nvPr>
            <p:ph type="subTitle" idx="1"/>
          </p:nvPr>
        </p:nvSpPr>
        <p:spPr>
          <a:xfrm>
            <a:off x="2630875" y="3513975"/>
            <a:ext cx="3882300" cy="10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00" name="Google Shape;100;p9"/>
          <p:cNvPicPr preferRelativeResize="0"/>
          <p:nvPr/>
        </p:nvPicPr>
        <p:blipFill>
          <a:blip r:embed="rId4">
            <a:alphaModFix/>
          </a:blip>
          <a:stretch>
            <a:fillRect/>
          </a:stretch>
        </p:blipFill>
        <p:spPr>
          <a:xfrm rot="10800000">
            <a:off x="6567327" y="4608502"/>
            <a:ext cx="179348" cy="179348"/>
          </a:xfrm>
          <a:prstGeom prst="rect">
            <a:avLst/>
          </a:prstGeom>
          <a:noFill/>
          <a:ln>
            <a:noFill/>
          </a:ln>
        </p:spPr>
      </p:pic>
      <p:pic>
        <p:nvPicPr>
          <p:cNvPr id="101" name="Google Shape;101;p9"/>
          <p:cNvPicPr preferRelativeResize="0"/>
          <p:nvPr/>
        </p:nvPicPr>
        <p:blipFill>
          <a:blip r:embed="rId4">
            <a:alphaModFix/>
          </a:blip>
          <a:stretch>
            <a:fillRect/>
          </a:stretch>
        </p:blipFill>
        <p:spPr>
          <a:xfrm rot="10800000">
            <a:off x="6270302" y="302627"/>
            <a:ext cx="179348" cy="1793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2"/>
        <p:cNvGrpSpPr/>
        <p:nvPr/>
      </p:nvGrpSpPr>
      <p:grpSpPr>
        <a:xfrm>
          <a:off x="0" y="0"/>
          <a:ext cx="0" cy="0"/>
          <a:chOff x="0" y="0"/>
          <a:chExt cx="0" cy="0"/>
        </a:xfrm>
      </p:grpSpPr>
      <p:sp>
        <p:nvSpPr>
          <p:cNvPr id="103" name="Google Shape;103;p10"/>
          <p:cNvSpPr txBox="1">
            <a:spLocks noGrp="1"/>
          </p:cNvSpPr>
          <p:nvPr>
            <p:ph type="title"/>
          </p:nvPr>
        </p:nvSpPr>
        <p:spPr>
          <a:xfrm>
            <a:off x="720000" y="40358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4" name="Google Shape;104;p10"/>
          <p:cNvSpPr/>
          <p:nvPr/>
        </p:nvSpPr>
        <p:spPr>
          <a:xfrm>
            <a:off x="0" y="0"/>
            <a:ext cx="9144000" cy="5143500"/>
          </a:xfrm>
          <a:prstGeom prst="rect">
            <a:avLst/>
          </a:prstGeom>
          <a:solidFill>
            <a:srgbClr val="000000">
              <a:alpha val="1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0"/>
          <p:cNvPicPr preferRelativeResize="0"/>
          <p:nvPr/>
        </p:nvPicPr>
        <p:blipFill>
          <a:blip r:embed="rId2">
            <a:alphaModFix/>
          </a:blip>
          <a:stretch>
            <a:fillRect/>
          </a:stretch>
        </p:blipFill>
        <p:spPr>
          <a:xfrm rot="10800000">
            <a:off x="423877" y="4343427"/>
            <a:ext cx="179348" cy="179348"/>
          </a:xfrm>
          <a:prstGeom prst="rect">
            <a:avLst/>
          </a:prstGeom>
          <a:noFill/>
          <a:ln>
            <a:noFill/>
          </a:ln>
        </p:spPr>
      </p:pic>
      <p:pic>
        <p:nvPicPr>
          <p:cNvPr id="106" name="Google Shape;106;p10"/>
          <p:cNvPicPr preferRelativeResize="0"/>
          <p:nvPr/>
        </p:nvPicPr>
        <p:blipFill>
          <a:blip r:embed="rId2">
            <a:alphaModFix/>
          </a:blip>
          <a:stretch>
            <a:fillRect/>
          </a:stretch>
        </p:blipFill>
        <p:spPr>
          <a:xfrm rot="10800000">
            <a:off x="8791277" y="4035802"/>
            <a:ext cx="179348" cy="179348"/>
          </a:xfrm>
          <a:prstGeom prst="rect">
            <a:avLst/>
          </a:prstGeom>
          <a:noFill/>
          <a:ln>
            <a:noFill/>
          </a:ln>
        </p:spPr>
      </p:pic>
      <p:pic>
        <p:nvPicPr>
          <p:cNvPr id="107" name="Google Shape;107;p10"/>
          <p:cNvPicPr preferRelativeResize="0"/>
          <p:nvPr/>
        </p:nvPicPr>
        <p:blipFill>
          <a:blip r:embed="rId2">
            <a:alphaModFix/>
          </a:blip>
          <a:stretch>
            <a:fillRect/>
          </a:stretch>
        </p:blipFill>
        <p:spPr>
          <a:xfrm rot="10800000">
            <a:off x="1131277" y="4652252"/>
            <a:ext cx="179348" cy="179348"/>
          </a:xfrm>
          <a:prstGeom prst="rect">
            <a:avLst/>
          </a:prstGeom>
          <a:noFill/>
          <a:ln>
            <a:noFill/>
          </a:ln>
        </p:spPr>
      </p:pic>
      <p:pic>
        <p:nvPicPr>
          <p:cNvPr id="108" name="Google Shape;108;p10"/>
          <p:cNvPicPr preferRelativeResize="0"/>
          <p:nvPr/>
        </p:nvPicPr>
        <p:blipFill>
          <a:blip r:embed="rId2">
            <a:alphaModFix/>
          </a:blip>
          <a:stretch>
            <a:fillRect/>
          </a:stretch>
        </p:blipFill>
        <p:spPr>
          <a:xfrm rot="10800000">
            <a:off x="7861627" y="4652252"/>
            <a:ext cx="179348" cy="179348"/>
          </a:xfrm>
          <a:prstGeom prst="rect">
            <a:avLst/>
          </a:prstGeom>
          <a:noFill/>
          <a:ln>
            <a:noFill/>
          </a:ln>
        </p:spPr>
      </p:pic>
      <p:pic>
        <p:nvPicPr>
          <p:cNvPr id="109" name="Google Shape;109;p10"/>
          <p:cNvPicPr preferRelativeResize="0"/>
          <p:nvPr/>
        </p:nvPicPr>
        <p:blipFill>
          <a:blip r:embed="rId3">
            <a:alphaModFix/>
          </a:blip>
          <a:stretch>
            <a:fillRect/>
          </a:stretch>
        </p:blipFill>
        <p:spPr>
          <a:xfrm flipH="1">
            <a:off x="50" y="76190"/>
            <a:ext cx="9144003" cy="501402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 /><Relationship Id="rId2" Type="http://schemas.openxmlformats.org/officeDocument/2006/relationships/slideLayout" Target="../slideLayouts/slideLayout32.xml" /><Relationship Id="rId1"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72700"/>
          </a:xfrm>
          <a:prstGeom prst="rect">
            <a:avLst/>
          </a:prstGeom>
          <a:noFill/>
          <a:ln>
            <a:noFill/>
          </a:ln>
          <a:effectLst>
            <a:outerShdw blurRad="57150" dist="476250" dir="10200000" algn="bl" rotWithShape="0">
              <a:srgbClr val="000000">
                <a:alpha val="30000"/>
              </a:srgbClr>
            </a:outerShdw>
          </a:effectLst>
        </p:spPr>
        <p:txBody>
          <a:bodyPr spcFirstLastPara="1" wrap="square" lIns="91425" tIns="91425" rIns="91425" bIns="91425" anchor="t" anchorCtr="0">
            <a:noAutofit/>
          </a:bodyPr>
          <a:lstStyle>
            <a:lvl1pPr lvl="0" algn="ctr" rtl="0">
              <a:spcBef>
                <a:spcPts val="0"/>
              </a:spcBef>
              <a:spcAft>
                <a:spcPts val="0"/>
              </a:spcAft>
              <a:buClr>
                <a:schemeClr val="lt1"/>
              </a:buClr>
              <a:buSzPts val="3000"/>
              <a:buFont typeface="Henny Penny"/>
              <a:buNone/>
              <a:defRPr sz="3000">
                <a:solidFill>
                  <a:schemeClr val="lt1"/>
                </a:solidFill>
                <a:latin typeface="Henny Penny"/>
                <a:ea typeface="Henny Penny"/>
                <a:cs typeface="Henny Penny"/>
                <a:sym typeface="Henny Penny"/>
              </a:defRPr>
            </a:lvl1pPr>
            <a:lvl2pPr lvl="1" algn="ctr" rtl="0">
              <a:spcBef>
                <a:spcPts val="0"/>
              </a:spcBef>
              <a:spcAft>
                <a:spcPts val="0"/>
              </a:spcAft>
              <a:buClr>
                <a:schemeClr val="lt1"/>
              </a:buClr>
              <a:buSzPts val="3000"/>
              <a:buFont typeface="Henny Penny"/>
              <a:buNone/>
              <a:defRPr sz="3000">
                <a:solidFill>
                  <a:schemeClr val="lt1"/>
                </a:solidFill>
                <a:latin typeface="Henny Penny"/>
                <a:ea typeface="Henny Penny"/>
                <a:cs typeface="Henny Penny"/>
                <a:sym typeface="Henny Penny"/>
              </a:defRPr>
            </a:lvl2pPr>
            <a:lvl3pPr lvl="2" algn="ctr" rtl="0">
              <a:spcBef>
                <a:spcPts val="0"/>
              </a:spcBef>
              <a:spcAft>
                <a:spcPts val="0"/>
              </a:spcAft>
              <a:buClr>
                <a:schemeClr val="lt1"/>
              </a:buClr>
              <a:buSzPts val="3000"/>
              <a:buFont typeface="Henny Penny"/>
              <a:buNone/>
              <a:defRPr sz="3000">
                <a:solidFill>
                  <a:schemeClr val="lt1"/>
                </a:solidFill>
                <a:latin typeface="Henny Penny"/>
                <a:ea typeface="Henny Penny"/>
                <a:cs typeface="Henny Penny"/>
                <a:sym typeface="Henny Penny"/>
              </a:defRPr>
            </a:lvl3pPr>
            <a:lvl4pPr lvl="3" algn="ctr" rtl="0">
              <a:spcBef>
                <a:spcPts val="0"/>
              </a:spcBef>
              <a:spcAft>
                <a:spcPts val="0"/>
              </a:spcAft>
              <a:buClr>
                <a:schemeClr val="lt1"/>
              </a:buClr>
              <a:buSzPts val="3000"/>
              <a:buFont typeface="Henny Penny"/>
              <a:buNone/>
              <a:defRPr sz="3000">
                <a:solidFill>
                  <a:schemeClr val="lt1"/>
                </a:solidFill>
                <a:latin typeface="Henny Penny"/>
                <a:ea typeface="Henny Penny"/>
                <a:cs typeface="Henny Penny"/>
                <a:sym typeface="Henny Penny"/>
              </a:defRPr>
            </a:lvl4pPr>
            <a:lvl5pPr lvl="4" algn="ctr" rtl="0">
              <a:spcBef>
                <a:spcPts val="0"/>
              </a:spcBef>
              <a:spcAft>
                <a:spcPts val="0"/>
              </a:spcAft>
              <a:buClr>
                <a:schemeClr val="lt1"/>
              </a:buClr>
              <a:buSzPts val="3000"/>
              <a:buFont typeface="Henny Penny"/>
              <a:buNone/>
              <a:defRPr sz="3000">
                <a:solidFill>
                  <a:schemeClr val="lt1"/>
                </a:solidFill>
                <a:latin typeface="Henny Penny"/>
                <a:ea typeface="Henny Penny"/>
                <a:cs typeface="Henny Penny"/>
                <a:sym typeface="Henny Penny"/>
              </a:defRPr>
            </a:lvl5pPr>
            <a:lvl6pPr lvl="5" algn="ctr" rtl="0">
              <a:spcBef>
                <a:spcPts val="0"/>
              </a:spcBef>
              <a:spcAft>
                <a:spcPts val="0"/>
              </a:spcAft>
              <a:buClr>
                <a:schemeClr val="lt1"/>
              </a:buClr>
              <a:buSzPts val="3000"/>
              <a:buFont typeface="Henny Penny"/>
              <a:buNone/>
              <a:defRPr sz="3000">
                <a:solidFill>
                  <a:schemeClr val="lt1"/>
                </a:solidFill>
                <a:latin typeface="Henny Penny"/>
                <a:ea typeface="Henny Penny"/>
                <a:cs typeface="Henny Penny"/>
                <a:sym typeface="Henny Penny"/>
              </a:defRPr>
            </a:lvl6pPr>
            <a:lvl7pPr lvl="6" algn="ctr" rtl="0">
              <a:spcBef>
                <a:spcPts val="0"/>
              </a:spcBef>
              <a:spcAft>
                <a:spcPts val="0"/>
              </a:spcAft>
              <a:buClr>
                <a:schemeClr val="lt1"/>
              </a:buClr>
              <a:buSzPts val="3000"/>
              <a:buFont typeface="Henny Penny"/>
              <a:buNone/>
              <a:defRPr sz="3000">
                <a:solidFill>
                  <a:schemeClr val="lt1"/>
                </a:solidFill>
                <a:latin typeface="Henny Penny"/>
                <a:ea typeface="Henny Penny"/>
                <a:cs typeface="Henny Penny"/>
                <a:sym typeface="Henny Penny"/>
              </a:defRPr>
            </a:lvl7pPr>
            <a:lvl8pPr lvl="7" algn="ctr" rtl="0">
              <a:spcBef>
                <a:spcPts val="0"/>
              </a:spcBef>
              <a:spcAft>
                <a:spcPts val="0"/>
              </a:spcAft>
              <a:buClr>
                <a:schemeClr val="lt1"/>
              </a:buClr>
              <a:buSzPts val="3000"/>
              <a:buFont typeface="Henny Penny"/>
              <a:buNone/>
              <a:defRPr sz="3000">
                <a:solidFill>
                  <a:schemeClr val="lt1"/>
                </a:solidFill>
                <a:latin typeface="Henny Penny"/>
                <a:ea typeface="Henny Penny"/>
                <a:cs typeface="Henny Penny"/>
                <a:sym typeface="Henny Penny"/>
              </a:defRPr>
            </a:lvl8pPr>
            <a:lvl9pPr lvl="8" algn="ctr" rtl="0">
              <a:spcBef>
                <a:spcPts val="0"/>
              </a:spcBef>
              <a:spcAft>
                <a:spcPts val="0"/>
              </a:spcAft>
              <a:buClr>
                <a:schemeClr val="lt1"/>
              </a:buClr>
              <a:buSzPts val="3000"/>
              <a:buFont typeface="Henny Penny"/>
              <a:buNone/>
              <a:defRPr sz="3000">
                <a:solidFill>
                  <a:schemeClr val="lt1"/>
                </a:solidFill>
                <a:latin typeface="Henny Penny"/>
                <a:ea typeface="Henny Penny"/>
                <a:cs typeface="Henny Penny"/>
                <a:sym typeface="Henny Penn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a:effectLst>
            <a:outerShdw blurRad="71438" dist="523875" dir="10200000" algn="bl" rotWithShape="0">
              <a:srgbClr val="000000">
                <a:alpha val="20000"/>
              </a:srgbClr>
            </a:outerShdw>
          </a:effectLst>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1pPr>
            <a:lvl2pPr marL="914400" lvl="1" indent="-317500">
              <a:lnSpc>
                <a:spcPct val="100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marL="1371600" lvl="2" indent="-317500">
              <a:lnSpc>
                <a:spcPct val="100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marL="1828800" lvl="3" indent="-317500">
              <a:lnSpc>
                <a:spcPct val="100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marL="2286000" lvl="4" indent="-317500">
              <a:lnSpc>
                <a:spcPct val="100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marL="2743200" lvl="5" indent="-317500">
              <a:lnSpc>
                <a:spcPct val="100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marL="3200400" lvl="6" indent="-317500">
              <a:lnSpc>
                <a:spcPct val="100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marL="3657600" lvl="7" indent="-317500">
              <a:lnSpc>
                <a:spcPct val="100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8pPr>
            <a:lvl9pPr marL="4114800" lvl="8" indent="-317500">
              <a:lnSpc>
                <a:spcPct val="100000"/>
              </a:lnSpc>
              <a:spcBef>
                <a:spcPts val="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47"/>
        <p:cNvGrpSpPr/>
        <p:nvPr/>
      </p:nvGrpSpPr>
      <p:grpSpPr>
        <a:xfrm>
          <a:off x="0" y="0"/>
          <a:ext cx="0" cy="0"/>
          <a:chOff x="0" y="0"/>
          <a:chExt cx="0" cy="0"/>
        </a:xfrm>
      </p:grpSpPr>
      <p:sp>
        <p:nvSpPr>
          <p:cNvPr id="348" name="Google Shape;348;p3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349" name="Google Shape;349;p3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19.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4.xml" /><Relationship Id="rId1" Type="http://schemas.openxmlformats.org/officeDocument/2006/relationships/slideLayout" Target="../slideLayouts/slideLayout24.xml" /><Relationship Id="rId4" Type="http://schemas.openxmlformats.org/officeDocument/2006/relationships/image" Target="../media/image12.jpeg"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6.xml" /><Relationship Id="rId1" Type="http://schemas.openxmlformats.org/officeDocument/2006/relationships/slideLayout" Target="../slideLayouts/slideLayout13.xml" /><Relationship Id="rId6" Type="http://schemas.openxmlformats.org/officeDocument/2006/relationships/image" Target="../media/image15.jpeg" /><Relationship Id="rId5" Type="http://schemas.openxmlformats.org/officeDocument/2006/relationships/image" Target="../media/image14.jpeg" /><Relationship Id="rId4" Type="http://schemas.openxmlformats.org/officeDocument/2006/relationships/image" Target="../media/image13.jpeg"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7.xml" /><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5"/>
          <p:cNvSpPr/>
          <p:nvPr/>
        </p:nvSpPr>
        <p:spPr>
          <a:xfrm>
            <a:off x="4504975" y="3774775"/>
            <a:ext cx="2842200" cy="5157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35"/>
          <p:cNvPicPr preferRelativeResize="0"/>
          <p:nvPr/>
        </p:nvPicPr>
        <p:blipFill>
          <a:blip r:embed="rId3">
            <a:alphaModFix/>
          </a:blip>
          <a:stretch>
            <a:fillRect/>
          </a:stretch>
        </p:blipFill>
        <p:spPr>
          <a:xfrm rot="-244670">
            <a:off x="1379273" y="1435884"/>
            <a:ext cx="1791973" cy="2278059"/>
          </a:xfrm>
          <a:prstGeom prst="rect">
            <a:avLst/>
          </a:prstGeom>
          <a:noFill/>
          <a:ln>
            <a:noFill/>
          </a:ln>
          <a:effectLst>
            <a:outerShdw blurRad="57150" dist="476250" dir="10200000" algn="bl" rotWithShape="0">
              <a:srgbClr val="000000">
                <a:alpha val="30000"/>
              </a:srgbClr>
            </a:outerShdw>
          </a:effectLst>
        </p:spPr>
      </p:pic>
      <p:pic>
        <p:nvPicPr>
          <p:cNvPr id="364" name="Google Shape;364;p35"/>
          <p:cNvPicPr preferRelativeResize="0"/>
          <p:nvPr/>
        </p:nvPicPr>
        <p:blipFill>
          <a:blip r:embed="rId4">
            <a:alphaModFix/>
          </a:blip>
          <a:stretch>
            <a:fillRect/>
          </a:stretch>
        </p:blipFill>
        <p:spPr>
          <a:xfrm rot="10800000">
            <a:off x="2896227" y="718852"/>
            <a:ext cx="179348" cy="179348"/>
          </a:xfrm>
          <a:prstGeom prst="rect">
            <a:avLst/>
          </a:prstGeom>
          <a:noFill/>
          <a:ln>
            <a:noFill/>
          </a:ln>
        </p:spPr>
      </p:pic>
      <p:pic>
        <p:nvPicPr>
          <p:cNvPr id="365" name="Google Shape;365;p35"/>
          <p:cNvPicPr preferRelativeResize="0"/>
          <p:nvPr/>
        </p:nvPicPr>
        <p:blipFill>
          <a:blip r:embed="rId4">
            <a:alphaModFix/>
          </a:blip>
          <a:stretch>
            <a:fillRect/>
          </a:stretch>
        </p:blipFill>
        <p:spPr>
          <a:xfrm rot="10800000">
            <a:off x="7036727" y="535002"/>
            <a:ext cx="179348" cy="179348"/>
          </a:xfrm>
          <a:prstGeom prst="rect">
            <a:avLst/>
          </a:prstGeom>
          <a:noFill/>
          <a:ln>
            <a:noFill/>
          </a:ln>
        </p:spPr>
      </p:pic>
      <p:pic>
        <p:nvPicPr>
          <p:cNvPr id="366" name="Google Shape;366;p35"/>
          <p:cNvPicPr preferRelativeResize="0"/>
          <p:nvPr/>
        </p:nvPicPr>
        <p:blipFill>
          <a:blip r:embed="rId4">
            <a:alphaModFix/>
          </a:blip>
          <a:stretch>
            <a:fillRect/>
          </a:stretch>
        </p:blipFill>
        <p:spPr>
          <a:xfrm rot="10800000">
            <a:off x="4153977" y="3631052"/>
            <a:ext cx="179348" cy="179348"/>
          </a:xfrm>
          <a:prstGeom prst="rect">
            <a:avLst/>
          </a:prstGeom>
          <a:noFill/>
          <a:ln>
            <a:noFill/>
          </a:ln>
        </p:spPr>
      </p:pic>
      <p:sp>
        <p:nvSpPr>
          <p:cNvPr id="3" name="Заголовок 2">
            <a:extLst>
              <a:ext uri="{FF2B5EF4-FFF2-40B4-BE49-F238E27FC236}">
                <a16:creationId xmlns:a16="http://schemas.microsoft.com/office/drawing/2014/main" id="{86800A32-6349-B3BC-637A-95567E13FA4B}"/>
              </a:ext>
            </a:extLst>
          </p:cNvPr>
          <p:cNvSpPr>
            <a:spLocks noGrp="1"/>
          </p:cNvSpPr>
          <p:nvPr>
            <p:ph type="ctrTitle"/>
          </p:nvPr>
        </p:nvSpPr>
        <p:spPr/>
        <p:txBody>
          <a:bodyPr/>
          <a:lstStyle/>
          <a:p>
            <a:r>
              <a:rPr lang="da-DK" i="1" dirty="0">
                <a:latin typeface="Fairwater Script" panose="02000000000000000000" pitchFamily="2" charset="0"/>
                <a:ea typeface="Fairwater Script" panose="02000000000000000000" pitchFamily="2" charset="0"/>
              </a:rPr>
              <a:t>”Gigolo and Gigolette ”</a:t>
            </a:r>
            <a:endParaRPr lang="ru-RU" i="1" dirty="0">
              <a:latin typeface="Fairwater Script" panose="02000000000000000000" pitchFamily="2" charset="0"/>
              <a:ea typeface="Fairwater Script" panose="02000000000000000000" pitchFamily="2" charset="0"/>
            </a:endParaRPr>
          </a:p>
        </p:txBody>
      </p:sp>
      <p:sp>
        <p:nvSpPr>
          <p:cNvPr id="5" name="Заголовок 4">
            <a:extLst>
              <a:ext uri="{FF2B5EF4-FFF2-40B4-BE49-F238E27FC236}">
                <a16:creationId xmlns:a16="http://schemas.microsoft.com/office/drawing/2014/main" id="{D8B816FA-54EA-DC26-90D5-3B2FA4FD4C7D}"/>
              </a:ext>
            </a:extLst>
          </p:cNvPr>
          <p:cNvSpPr>
            <a:spLocks noGrp="1"/>
          </p:cNvSpPr>
          <p:nvPr>
            <p:ph type="ctrTitle" idx="2"/>
          </p:nvPr>
        </p:nvSpPr>
        <p:spPr/>
        <p:txBody>
          <a:bodyPr/>
          <a:lstStyle/>
          <a:p>
            <a:r>
              <a:rPr lang="da-DK" dirty="0">
                <a:latin typeface="Fairwater Script" panose="02000507000000020003" pitchFamily="2" charset="0"/>
              </a:rPr>
              <a:t>by</a:t>
            </a:r>
            <a:br>
              <a:rPr lang="da-DK" dirty="0">
                <a:latin typeface="Fairwater Script" panose="02000507000000020003" pitchFamily="2" charset="0"/>
              </a:rPr>
            </a:br>
            <a:r>
              <a:rPr lang="da-DK" dirty="0">
                <a:latin typeface="Fairwater Script" panose="02000507000000020003" pitchFamily="2" charset="0"/>
              </a:rPr>
              <a:t>Somerset Maugham</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6" name="Google Shape;446;p41"/>
          <p:cNvSpPr txBox="1">
            <a:spLocks noGrp="1"/>
          </p:cNvSpPr>
          <p:nvPr>
            <p:ph type="title"/>
          </p:nvPr>
        </p:nvSpPr>
        <p:spPr>
          <a:xfrm>
            <a:off x="574399" y="115626"/>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a-DK" dirty="0">
                <a:latin typeface="Fairwater Script" panose="02000507000000020003" pitchFamily="2" charset="0"/>
              </a:rPr>
              <a:t>Plot</a:t>
            </a:r>
            <a:endParaRPr dirty="0">
              <a:latin typeface="Fairwater Script" panose="02000507000000020003" pitchFamily="2" charset="0"/>
            </a:endParaRPr>
          </a:p>
        </p:txBody>
      </p:sp>
      <p:pic>
        <p:nvPicPr>
          <p:cNvPr id="541" name="Google Shape;541;p41"/>
          <p:cNvPicPr preferRelativeResize="0"/>
          <p:nvPr/>
        </p:nvPicPr>
        <p:blipFill>
          <a:blip r:embed="rId3">
            <a:alphaModFix/>
          </a:blip>
          <a:stretch>
            <a:fillRect/>
          </a:stretch>
        </p:blipFill>
        <p:spPr>
          <a:xfrm rot="10800000">
            <a:off x="1222452" y="1741552"/>
            <a:ext cx="179348" cy="179348"/>
          </a:xfrm>
          <a:prstGeom prst="rect">
            <a:avLst/>
          </a:prstGeom>
          <a:noFill/>
          <a:ln>
            <a:noFill/>
          </a:ln>
        </p:spPr>
      </p:pic>
      <p:pic>
        <p:nvPicPr>
          <p:cNvPr id="542" name="Google Shape;542;p41"/>
          <p:cNvPicPr preferRelativeResize="0"/>
          <p:nvPr/>
        </p:nvPicPr>
        <p:blipFill>
          <a:blip r:embed="rId3">
            <a:alphaModFix/>
          </a:blip>
          <a:stretch>
            <a:fillRect/>
          </a:stretch>
        </p:blipFill>
        <p:spPr>
          <a:xfrm rot="10800000">
            <a:off x="5838027" y="598652"/>
            <a:ext cx="179348" cy="179348"/>
          </a:xfrm>
          <a:prstGeom prst="rect">
            <a:avLst/>
          </a:prstGeom>
          <a:noFill/>
          <a:ln>
            <a:noFill/>
          </a:ln>
        </p:spPr>
      </p:pic>
      <p:pic>
        <p:nvPicPr>
          <p:cNvPr id="543" name="Google Shape;543;p41"/>
          <p:cNvPicPr preferRelativeResize="0"/>
          <p:nvPr/>
        </p:nvPicPr>
        <p:blipFill>
          <a:blip r:embed="rId3">
            <a:alphaModFix/>
          </a:blip>
          <a:stretch>
            <a:fillRect/>
          </a:stretch>
        </p:blipFill>
        <p:spPr>
          <a:xfrm rot="10800000">
            <a:off x="7379602" y="4327952"/>
            <a:ext cx="179348" cy="179348"/>
          </a:xfrm>
          <a:prstGeom prst="rect">
            <a:avLst/>
          </a:prstGeom>
          <a:noFill/>
          <a:ln>
            <a:noFill/>
          </a:ln>
        </p:spPr>
      </p:pic>
      <p:sp>
        <p:nvSpPr>
          <p:cNvPr id="5" name="Подзаголовок 4">
            <a:extLst>
              <a:ext uri="{FF2B5EF4-FFF2-40B4-BE49-F238E27FC236}">
                <a16:creationId xmlns:a16="http://schemas.microsoft.com/office/drawing/2014/main" id="{273C5777-C7C3-967D-6E94-CF60A6631273}"/>
              </a:ext>
            </a:extLst>
          </p:cNvPr>
          <p:cNvSpPr>
            <a:spLocks noGrp="1"/>
          </p:cNvSpPr>
          <p:nvPr>
            <p:ph type="subTitle" idx="2"/>
          </p:nvPr>
        </p:nvSpPr>
        <p:spPr>
          <a:xfrm>
            <a:off x="755986" y="975064"/>
            <a:ext cx="7340826" cy="3286021"/>
          </a:xfrm>
        </p:spPr>
        <p:txBody>
          <a:bodyPr/>
          <a:lstStyle/>
          <a:p>
            <a:r>
              <a:rPr lang="da-DK" sz="1800" dirty="0">
                <a:latin typeface="Fairwater Script" panose="02000507000000020003" pitchFamily="2" charset="0"/>
              </a:rPr>
              <a:t>Syd Cotman,a former gigolo, has a drink with Sandy Westcott at the bar.During their talk,we are told about his wife,Stella,who was a gigolette in the past as well,however now she is making a packet owing to her spine-tingling performance.It is jumping from a tall ladder down into the narrow and shallow tank.Right before she dives, the surface is set alight by her husband.Later we are introduced to some other characters and given their portrayal: ” There was an Italian countess who was neither Italian nor a countess”.Then it is time for us to witness Stella’s stunt.Following her trick,we get to know an bizarre old couple,who used to be in profession.They have a small chat with our couple,which is an eye-opener for Mrs Cotman as she refuses to jump once more due to the fear of killing herself and some profound revelation.</a:t>
            </a:r>
          </a:p>
          <a:p>
            <a:r>
              <a:rPr lang="da-DK" sz="1800" dirty="0">
                <a:latin typeface="Fairwater Script" panose="02000507000000020003" pitchFamily="2" charset="0"/>
              </a:rPr>
              <a:t>In the end she decides to perform.</a:t>
            </a:r>
            <a:endParaRPr lang="ru-RU"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6"/>
          <p:cNvSpPr txBox="1">
            <a:spLocks noGrp="1"/>
          </p:cNvSpPr>
          <p:nvPr>
            <p:ph type="title"/>
          </p:nvPr>
        </p:nvSpPr>
        <p:spPr>
          <a:xfrm>
            <a:off x="720000" y="311173"/>
            <a:ext cx="7704000" cy="4691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a-DK" dirty="0">
                <a:latin typeface="Fairwater Script" panose="02000507000000020003" pitchFamily="2" charset="0"/>
              </a:rPr>
              <a:t>”</a:t>
            </a:r>
            <a:r>
              <a:rPr lang="af-ZA" dirty="0">
                <a:latin typeface="Fairwater Script" panose="02000507000000020003" pitchFamily="2" charset="0"/>
              </a:rPr>
              <a:t>I mustn’t disappoint my public</a:t>
            </a:r>
            <a:r>
              <a:rPr lang="da-DK" dirty="0">
                <a:latin typeface="Fairwater Script" panose="02000507000000020003" pitchFamily="2" charset="0"/>
              </a:rPr>
              <a:t> ”</a:t>
            </a:r>
            <a:endParaRPr dirty="0">
              <a:latin typeface="Fairwater Script" panose="02000507000000020003" pitchFamily="2" charset="0"/>
            </a:endParaRPr>
          </a:p>
        </p:txBody>
      </p:sp>
      <p:pic>
        <p:nvPicPr>
          <p:cNvPr id="376" name="Google Shape;376;p36"/>
          <p:cNvPicPr preferRelativeResize="0"/>
          <p:nvPr/>
        </p:nvPicPr>
        <p:blipFill>
          <a:blip r:embed="rId3">
            <a:alphaModFix/>
          </a:blip>
          <a:stretch>
            <a:fillRect/>
          </a:stretch>
        </p:blipFill>
        <p:spPr>
          <a:xfrm rot="10800000">
            <a:off x="7655002" y="731677"/>
            <a:ext cx="179348" cy="179348"/>
          </a:xfrm>
          <a:prstGeom prst="rect">
            <a:avLst/>
          </a:prstGeom>
          <a:noFill/>
          <a:ln>
            <a:noFill/>
          </a:ln>
        </p:spPr>
      </p:pic>
      <p:pic>
        <p:nvPicPr>
          <p:cNvPr id="377" name="Google Shape;377;p36"/>
          <p:cNvPicPr preferRelativeResize="0"/>
          <p:nvPr/>
        </p:nvPicPr>
        <p:blipFill>
          <a:blip r:embed="rId3">
            <a:alphaModFix/>
          </a:blip>
          <a:stretch>
            <a:fillRect/>
          </a:stretch>
        </p:blipFill>
        <p:spPr>
          <a:xfrm rot="10800000">
            <a:off x="8163502" y="4219902"/>
            <a:ext cx="179348" cy="179348"/>
          </a:xfrm>
          <a:prstGeom prst="rect">
            <a:avLst/>
          </a:prstGeom>
          <a:noFill/>
          <a:ln>
            <a:noFill/>
          </a:ln>
        </p:spPr>
      </p:pic>
      <p:sp>
        <p:nvSpPr>
          <p:cNvPr id="2" name="TextBox 1">
            <a:extLst>
              <a:ext uri="{FF2B5EF4-FFF2-40B4-BE49-F238E27FC236}">
                <a16:creationId xmlns:a16="http://schemas.microsoft.com/office/drawing/2014/main" id="{40E855CD-9547-1F07-E1C6-44166820511A}"/>
              </a:ext>
            </a:extLst>
          </p:cNvPr>
          <p:cNvSpPr txBox="1"/>
          <p:nvPr/>
        </p:nvSpPr>
        <p:spPr>
          <a:xfrm>
            <a:off x="150240" y="821351"/>
            <a:ext cx="8591617" cy="3785652"/>
          </a:xfrm>
          <a:prstGeom prst="rect">
            <a:avLst/>
          </a:prstGeom>
          <a:noFill/>
        </p:spPr>
        <p:txBody>
          <a:bodyPr wrap="square" rtlCol="0">
            <a:spAutoFit/>
          </a:bodyPr>
          <a:lstStyle/>
          <a:p>
            <a:pPr marL="285750" indent="-285750" algn="l">
              <a:buFont typeface="Arial" panose="020B0604020202020204" pitchFamily="34" charset="0"/>
              <a:buChar char="•"/>
            </a:pPr>
            <a:r>
              <a:rPr lang="af-ZA" sz="1600" dirty="0">
                <a:solidFill>
                  <a:schemeClr val="bg1"/>
                </a:solidFill>
                <a:latin typeface="Fairwater Script" panose="02000507000000020003" pitchFamily="2" charset="0"/>
              </a:rPr>
              <a:t>I want to be in at the death. She’s bound to kill herself one of these nights and I don’t want to miss that if I can help it</a:t>
            </a:r>
            <a:endParaRPr lang="da-DK" sz="1600" dirty="0">
              <a:solidFill>
                <a:schemeClr val="bg1"/>
              </a:solidFill>
              <a:latin typeface="Fairwater Script" panose="02000507000000020003" pitchFamily="2" charset="0"/>
            </a:endParaRPr>
          </a:p>
          <a:p>
            <a:pPr marL="285750" indent="-285750" algn="l">
              <a:buFont typeface="Arial" panose="020B0604020202020204" pitchFamily="34" charset="0"/>
              <a:buChar char="•"/>
            </a:pPr>
            <a:r>
              <a:rPr lang="af-ZA" sz="1600" dirty="0">
                <a:solidFill>
                  <a:schemeClr val="bg1"/>
                </a:solidFill>
                <a:latin typeface="Fairwater Script" panose="02000507000000020003" pitchFamily="2" charset="0"/>
              </a:rPr>
              <a:t>‘I like to be next door to the tank,’ said Sandy, ‘so that I can see her face.’ ‘Is she pretty?’ asked the Countess. ‘It’s not that. It’s the expression of her eyes. She’s scared to death every time she does it</a:t>
            </a:r>
            <a:endParaRPr lang="da-DK" sz="1600" dirty="0">
              <a:solidFill>
                <a:schemeClr val="bg1"/>
              </a:solidFill>
              <a:latin typeface="Fairwater Script" panose="02000507000000020003" pitchFamily="2" charset="0"/>
            </a:endParaRPr>
          </a:p>
          <a:p>
            <a:pPr marL="285750" indent="-285750" algn="l">
              <a:buFont typeface="Arial" panose="020B0604020202020204" pitchFamily="34" charset="0"/>
              <a:buChar char="•"/>
            </a:pPr>
            <a:endParaRPr lang="da-DK" sz="1600" dirty="0">
              <a:solidFill>
                <a:schemeClr val="bg1"/>
              </a:solidFill>
              <a:latin typeface="Fairwater Script" panose="02000507000000020003" pitchFamily="2" charset="0"/>
            </a:endParaRPr>
          </a:p>
          <a:p>
            <a:pPr marL="285750" indent="-285750" algn="l">
              <a:buFont typeface="Arial" panose="020B0604020202020204" pitchFamily="34" charset="0"/>
              <a:buChar char="•"/>
            </a:pPr>
            <a:r>
              <a:rPr lang="da-DK" sz="1600" dirty="0">
                <a:solidFill>
                  <a:schemeClr val="bg1"/>
                </a:solidFill>
                <a:latin typeface="Fairwater Script" panose="02000507000000020003" pitchFamily="2" charset="0"/>
              </a:rPr>
              <a:t>But you know what the public is, give ’em a good thing and they go mad over it, only they want change; ’owever good it is, they get sick of it and then they won’t go and see it any more. It’ll ’appen to you, my dear, same as it ’appened to me. It comes to all of us.</a:t>
            </a:r>
          </a:p>
          <a:p>
            <a:pPr marL="285750" indent="-285750" algn="l">
              <a:buFont typeface="Arial" panose="020B0604020202020204" pitchFamily="34" charset="0"/>
              <a:buChar char="•"/>
            </a:pPr>
            <a:r>
              <a:rPr lang="da-DK" sz="1600" dirty="0">
                <a:solidFill>
                  <a:schemeClr val="bg1"/>
                </a:solidFill>
                <a:latin typeface="Fairwater Script" panose="02000507000000020003" pitchFamily="2" charset="0"/>
              </a:rPr>
              <a:t>You’re not going to do a show tonight?’ ‘Tonight, and every night till I kill myself. What else is there?</a:t>
            </a:r>
          </a:p>
          <a:p>
            <a:pPr marL="285750" indent="-285750" algn="l">
              <a:buFont typeface="Arial" panose="020B0604020202020204" pitchFamily="34" charset="0"/>
              <a:buChar char="•"/>
            </a:pPr>
            <a:r>
              <a:rPr lang="da-DK" sz="1600" dirty="0">
                <a:solidFill>
                  <a:schemeClr val="bg1"/>
                </a:solidFill>
                <a:latin typeface="Fairwater Script" panose="02000507000000020003" pitchFamily="2" charset="0"/>
              </a:rPr>
              <a:t>You can’t disappoint your public like that.’ ‘That filthy public. Swine who eat too much and drink too much. A pack of chattering fools with more money than they know what to do with.</a:t>
            </a:r>
          </a:p>
          <a:p>
            <a:pPr marL="285750" indent="-285750" algn="l">
              <a:buFont typeface="Arial" panose="020B0604020202020204" pitchFamily="34" charset="0"/>
              <a:buChar char="•"/>
            </a:pPr>
            <a:r>
              <a:rPr lang="da-DK" sz="1600" dirty="0">
                <a:solidFill>
                  <a:schemeClr val="bg1"/>
                </a:solidFill>
                <a:latin typeface="Fairwater Script" panose="02000507000000020003" pitchFamily="2" charset="0"/>
              </a:rPr>
              <a:t>What do they come and see me over and over again for? On the chance they’ll see me kill myself. And a week after I’m dead they’ll have forgotten even my name. That’s what the public 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pic>
        <p:nvPicPr>
          <p:cNvPr id="847" name="Google Shape;847;p45"/>
          <p:cNvPicPr preferRelativeResize="0"/>
          <p:nvPr/>
        </p:nvPicPr>
        <p:blipFill>
          <a:blip r:embed="rId3">
            <a:alphaModFix/>
          </a:blip>
          <a:stretch>
            <a:fillRect/>
          </a:stretch>
        </p:blipFill>
        <p:spPr>
          <a:xfrm rot="10800000">
            <a:off x="2837002" y="445327"/>
            <a:ext cx="179348" cy="179348"/>
          </a:xfrm>
          <a:prstGeom prst="rect">
            <a:avLst/>
          </a:prstGeom>
          <a:noFill/>
          <a:ln>
            <a:noFill/>
          </a:ln>
        </p:spPr>
      </p:pic>
      <p:pic>
        <p:nvPicPr>
          <p:cNvPr id="848" name="Google Shape;848;p45"/>
          <p:cNvPicPr preferRelativeResize="0"/>
          <p:nvPr/>
        </p:nvPicPr>
        <p:blipFill>
          <a:blip r:embed="rId3">
            <a:alphaModFix/>
          </a:blip>
          <a:stretch>
            <a:fillRect/>
          </a:stretch>
        </p:blipFill>
        <p:spPr>
          <a:xfrm rot="10800000">
            <a:off x="7036727" y="535002"/>
            <a:ext cx="179348" cy="179348"/>
          </a:xfrm>
          <a:prstGeom prst="rect">
            <a:avLst/>
          </a:prstGeom>
          <a:noFill/>
          <a:ln>
            <a:noFill/>
          </a:ln>
        </p:spPr>
      </p:pic>
      <p:pic>
        <p:nvPicPr>
          <p:cNvPr id="2" name="Рисунок 2">
            <a:extLst>
              <a:ext uri="{FF2B5EF4-FFF2-40B4-BE49-F238E27FC236}">
                <a16:creationId xmlns:a16="http://schemas.microsoft.com/office/drawing/2014/main" id="{AEC3A1AB-4EAB-F1DD-B8CF-3ED59DD4AEA7}"/>
              </a:ext>
            </a:extLst>
          </p:cNvPr>
          <p:cNvPicPr>
            <a:picLocks noChangeAspect="1"/>
          </p:cNvPicPr>
          <p:nvPr/>
        </p:nvPicPr>
        <p:blipFill>
          <a:blip r:embed="rId4"/>
          <a:stretch>
            <a:fillRect/>
          </a:stretch>
        </p:blipFill>
        <p:spPr>
          <a:xfrm>
            <a:off x="11824" y="0"/>
            <a:ext cx="6810319" cy="5143500"/>
          </a:xfrm>
          <a:prstGeom prst="rect">
            <a:avLst/>
          </a:prstGeom>
        </p:spPr>
      </p:pic>
      <p:sp>
        <p:nvSpPr>
          <p:cNvPr id="4" name="Прямоугольник 3">
            <a:extLst>
              <a:ext uri="{FF2B5EF4-FFF2-40B4-BE49-F238E27FC236}">
                <a16:creationId xmlns:a16="http://schemas.microsoft.com/office/drawing/2014/main" id="{43FEAEB9-9C1B-B9A8-ED6B-1944E43AA23C}"/>
              </a:ext>
            </a:extLst>
          </p:cNvPr>
          <p:cNvSpPr/>
          <p:nvPr/>
        </p:nvSpPr>
        <p:spPr>
          <a:xfrm>
            <a:off x="6705989" y="0"/>
            <a:ext cx="2426187" cy="51435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76" name="Google Shape;776;p45"/>
          <p:cNvSpPr txBox="1">
            <a:spLocks noGrp="1"/>
          </p:cNvSpPr>
          <p:nvPr>
            <p:ph type="title"/>
          </p:nvPr>
        </p:nvSpPr>
        <p:spPr>
          <a:xfrm>
            <a:off x="6435908" y="0"/>
            <a:ext cx="3082504" cy="82135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da-DK" dirty="0">
                <a:latin typeface="Fairwater Script" panose="02000507000000020003" pitchFamily="2" charset="0"/>
              </a:rPr>
              <a:t>Vocabulary</a:t>
            </a:r>
            <a:endParaRPr dirty="0">
              <a:latin typeface="Fairwater Script" panose="02000507000000020003" pitchFamily="2" charset="0"/>
            </a:endParaRPr>
          </a:p>
        </p:txBody>
      </p:sp>
      <p:sp>
        <p:nvSpPr>
          <p:cNvPr id="5" name="TextBox 4">
            <a:extLst>
              <a:ext uri="{FF2B5EF4-FFF2-40B4-BE49-F238E27FC236}">
                <a16:creationId xmlns:a16="http://schemas.microsoft.com/office/drawing/2014/main" id="{9316D252-E16F-3CEE-9C6C-1A1EFC723EAA}"/>
              </a:ext>
            </a:extLst>
          </p:cNvPr>
          <p:cNvSpPr txBox="1"/>
          <p:nvPr/>
        </p:nvSpPr>
        <p:spPr>
          <a:xfrm>
            <a:off x="6810318" y="714350"/>
            <a:ext cx="2181642" cy="2677656"/>
          </a:xfrm>
          <a:prstGeom prst="rect">
            <a:avLst/>
          </a:prstGeom>
          <a:noFill/>
        </p:spPr>
        <p:txBody>
          <a:bodyPr wrap="square" rtlCol="0">
            <a:spAutoFit/>
          </a:bodyPr>
          <a:lstStyle/>
          <a:p>
            <a:pPr marL="285750" indent="-285750" algn="l">
              <a:buFont typeface="Arial" panose="020B0604020202020204" pitchFamily="34" charset="0"/>
              <a:buChar char="•"/>
            </a:pPr>
            <a:r>
              <a:rPr lang="da-DK" dirty="0">
                <a:solidFill>
                  <a:schemeClr val="bg1"/>
                </a:solidFill>
                <a:latin typeface="Fairwater Script" panose="02000507000000020003" pitchFamily="2" charset="0"/>
              </a:rPr>
              <a:t>Chuck – бросать,кидать</a:t>
            </a:r>
          </a:p>
          <a:p>
            <a:pPr marL="285750" indent="-285750" algn="l">
              <a:buFont typeface="Arial" panose="020B0604020202020204" pitchFamily="34" charset="0"/>
              <a:buChar char="•"/>
            </a:pPr>
            <a:r>
              <a:rPr lang="da-DK" dirty="0">
                <a:solidFill>
                  <a:schemeClr val="bg1"/>
                </a:solidFill>
                <a:latin typeface="Fairwater Script" panose="02000507000000020003" pitchFamily="2" charset="0"/>
              </a:rPr>
              <a:t>Swell – важная шишка</a:t>
            </a:r>
          </a:p>
          <a:p>
            <a:pPr marL="285750" indent="-285750" algn="l">
              <a:buFont typeface="Arial" panose="020B0604020202020204" pitchFamily="34" charset="0"/>
              <a:buChar char="•"/>
            </a:pPr>
            <a:r>
              <a:rPr lang="da-DK" dirty="0">
                <a:solidFill>
                  <a:schemeClr val="bg1"/>
                </a:solidFill>
                <a:latin typeface="Fairwater Script" panose="02000507000000020003" pitchFamily="2" charset="0"/>
              </a:rPr>
              <a:t>Dud – липа</a:t>
            </a:r>
          </a:p>
          <a:p>
            <a:pPr marL="285750" indent="-285750" algn="l">
              <a:buFont typeface="Arial" panose="020B0604020202020204" pitchFamily="34" charset="0"/>
              <a:buChar char="•"/>
            </a:pPr>
            <a:r>
              <a:rPr lang="da-DK" dirty="0">
                <a:solidFill>
                  <a:schemeClr val="bg1"/>
                </a:solidFill>
                <a:latin typeface="Fairwater Script" panose="02000507000000020003" pitchFamily="2" charset="0"/>
              </a:rPr>
              <a:t>Incommode – беспокоить</a:t>
            </a:r>
          </a:p>
          <a:p>
            <a:pPr marL="285750" indent="-285750" algn="l">
              <a:buFont typeface="Arial" panose="020B0604020202020204" pitchFamily="34" charset="0"/>
              <a:buChar char="•"/>
            </a:pPr>
            <a:r>
              <a:rPr lang="da-DK" dirty="0">
                <a:solidFill>
                  <a:schemeClr val="bg1"/>
                </a:solidFill>
                <a:latin typeface="Fairwater Script" panose="02000507000000020003" pitchFamily="2" charset="0"/>
              </a:rPr>
              <a:t>Pertinacity – неуступчивость</a:t>
            </a:r>
          </a:p>
          <a:p>
            <a:pPr marL="285750" indent="-285750" algn="l">
              <a:buFont typeface="Arial" panose="020B0604020202020204" pitchFamily="34" charset="0"/>
              <a:buChar char="•"/>
            </a:pPr>
            <a:r>
              <a:rPr lang="da-DK" dirty="0">
                <a:solidFill>
                  <a:schemeClr val="bg1"/>
                </a:solidFill>
                <a:latin typeface="Fairwater Script" panose="02000507000000020003" pitchFamily="2" charset="0"/>
              </a:rPr>
              <a:t>As tight as drums – мертвецки пьяный </a:t>
            </a:r>
          </a:p>
          <a:p>
            <a:pPr marL="285750" indent="-285750" algn="l">
              <a:buFont typeface="Arial" panose="020B0604020202020204" pitchFamily="34" charset="0"/>
              <a:buChar char="•"/>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pic>
        <p:nvPicPr>
          <p:cNvPr id="1111" name="Google Shape;1111;p48"/>
          <p:cNvPicPr preferRelativeResize="0"/>
          <p:nvPr/>
        </p:nvPicPr>
        <p:blipFill>
          <a:blip r:embed="rId3">
            <a:alphaModFix/>
          </a:blip>
          <a:stretch>
            <a:fillRect/>
          </a:stretch>
        </p:blipFill>
        <p:spPr>
          <a:xfrm rot="10800000">
            <a:off x="893977" y="445327"/>
            <a:ext cx="179348" cy="179348"/>
          </a:xfrm>
          <a:prstGeom prst="rect">
            <a:avLst/>
          </a:prstGeom>
          <a:noFill/>
          <a:ln>
            <a:noFill/>
          </a:ln>
        </p:spPr>
      </p:pic>
      <p:pic>
        <p:nvPicPr>
          <p:cNvPr id="1112" name="Google Shape;1112;p48"/>
          <p:cNvPicPr preferRelativeResize="0"/>
          <p:nvPr/>
        </p:nvPicPr>
        <p:blipFill>
          <a:blip r:embed="rId3">
            <a:alphaModFix/>
          </a:blip>
          <a:stretch>
            <a:fillRect/>
          </a:stretch>
        </p:blipFill>
        <p:spPr>
          <a:xfrm rot="10800000">
            <a:off x="7272277" y="731677"/>
            <a:ext cx="179348" cy="179348"/>
          </a:xfrm>
          <a:prstGeom prst="rect">
            <a:avLst/>
          </a:prstGeom>
          <a:noFill/>
          <a:ln>
            <a:noFill/>
          </a:ln>
        </p:spPr>
      </p:pic>
      <p:sp>
        <p:nvSpPr>
          <p:cNvPr id="7" name="Подзаголовок 6">
            <a:extLst>
              <a:ext uri="{FF2B5EF4-FFF2-40B4-BE49-F238E27FC236}">
                <a16:creationId xmlns:a16="http://schemas.microsoft.com/office/drawing/2014/main" id="{EC9D9623-10C2-03AE-37ED-239E6CC8B913}"/>
              </a:ext>
            </a:extLst>
          </p:cNvPr>
          <p:cNvSpPr>
            <a:spLocks noGrp="1"/>
          </p:cNvSpPr>
          <p:nvPr>
            <p:ph type="subTitle" idx="4"/>
          </p:nvPr>
        </p:nvSpPr>
        <p:spPr>
          <a:xfrm>
            <a:off x="312523" y="1449857"/>
            <a:ext cx="8285454" cy="2488379"/>
          </a:xfrm>
        </p:spPr>
        <p:txBody>
          <a:bodyPr/>
          <a:lstStyle/>
          <a:p>
            <a:endParaRPr lang="da-DK" sz="2800" dirty="0">
              <a:latin typeface="Fairwater Script" panose="02000507000000020003" pitchFamily="2" charset="0"/>
            </a:endParaRPr>
          </a:p>
          <a:p>
            <a:r>
              <a:rPr lang="da-DK" sz="2800" dirty="0">
                <a:latin typeface="Fairwater Script" panose="02000507000000020003" pitchFamily="2" charset="0"/>
              </a:rPr>
              <a:t>Does Stella’s husband love her?</a:t>
            </a:r>
          </a:p>
          <a:p>
            <a:r>
              <a:rPr lang="da-DK" sz="2800" dirty="0">
                <a:latin typeface="Fairwater Script" panose="02000507000000020003" pitchFamily="2" charset="0"/>
              </a:rPr>
              <a:t>Did Stella die in the end?</a:t>
            </a:r>
          </a:p>
          <a:p>
            <a:r>
              <a:rPr lang="da-DK" sz="2800" dirty="0">
                <a:latin typeface="Fairwater Script" panose="02000507000000020003" pitchFamily="2" charset="0"/>
              </a:rPr>
              <a:t>Why did Stella decide to jump the second time anyway?</a:t>
            </a:r>
          </a:p>
          <a:p>
            <a:r>
              <a:rPr lang="da-DK" sz="2800" dirty="0">
                <a:latin typeface="Fairwater Script" panose="02000507000000020003" pitchFamily="2" charset="0"/>
              </a:rPr>
              <a:t>What are the main issues this short story raises?</a:t>
            </a:r>
          </a:p>
          <a:p>
            <a:r>
              <a:rPr lang="da-DK" sz="2800" dirty="0">
                <a:latin typeface="Fairwater Script" panose="02000507000000020003" pitchFamily="2" charset="0"/>
              </a:rPr>
              <a:t>Why do you think the old couple came to see them?</a:t>
            </a:r>
          </a:p>
          <a:p>
            <a:r>
              <a:rPr lang="da-DK" sz="2800" dirty="0">
                <a:latin typeface="Fairwater Script" panose="02000507000000020003" pitchFamily="2" charset="0"/>
              </a:rPr>
              <a:t>Why do you think people seek adrenalin through similar means?For instance,watching horrors or doing extreme types of sports?</a:t>
            </a:r>
          </a:p>
          <a:p>
            <a:endParaRPr lang="da-DK" dirty="0"/>
          </a:p>
          <a:p>
            <a:endParaRPr lang="ru-RU" dirty="0"/>
          </a:p>
        </p:txBody>
      </p:sp>
      <p:sp>
        <p:nvSpPr>
          <p:cNvPr id="11" name="Заголовок 10">
            <a:extLst>
              <a:ext uri="{FF2B5EF4-FFF2-40B4-BE49-F238E27FC236}">
                <a16:creationId xmlns:a16="http://schemas.microsoft.com/office/drawing/2014/main" id="{8589BA9B-08F5-033D-E6B0-3BEACC872ECF}"/>
              </a:ext>
            </a:extLst>
          </p:cNvPr>
          <p:cNvSpPr>
            <a:spLocks noGrp="1"/>
          </p:cNvSpPr>
          <p:nvPr>
            <p:ph type="title"/>
          </p:nvPr>
        </p:nvSpPr>
        <p:spPr>
          <a:xfrm>
            <a:off x="893977" y="108921"/>
            <a:ext cx="7704000" cy="572700"/>
          </a:xfrm>
        </p:spPr>
        <p:txBody>
          <a:bodyPr/>
          <a:lstStyle/>
          <a:p>
            <a:r>
              <a:rPr lang="da-DK" dirty="0">
                <a:latin typeface="Fairwater Script" panose="02000507000000020003" pitchFamily="2" charset="0"/>
              </a:rPr>
              <a:t>Questions for discussion</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pic>
        <p:nvPicPr>
          <p:cNvPr id="856" name="Google Shape;856;p46"/>
          <p:cNvPicPr preferRelativeResize="0"/>
          <p:nvPr/>
        </p:nvPicPr>
        <p:blipFill>
          <a:blip r:embed="rId3">
            <a:alphaModFix/>
          </a:blip>
          <a:stretch>
            <a:fillRect/>
          </a:stretch>
        </p:blipFill>
        <p:spPr>
          <a:xfrm flipH="1">
            <a:off x="2896227" y="4268201"/>
            <a:ext cx="179348" cy="179348"/>
          </a:xfrm>
          <a:prstGeom prst="rect">
            <a:avLst/>
          </a:prstGeom>
          <a:noFill/>
          <a:ln>
            <a:noFill/>
          </a:ln>
        </p:spPr>
      </p:pic>
      <p:pic>
        <p:nvPicPr>
          <p:cNvPr id="857" name="Google Shape;857;p46"/>
          <p:cNvPicPr preferRelativeResize="0"/>
          <p:nvPr/>
        </p:nvPicPr>
        <p:blipFill>
          <a:blip r:embed="rId3">
            <a:alphaModFix/>
          </a:blip>
          <a:stretch>
            <a:fillRect/>
          </a:stretch>
        </p:blipFill>
        <p:spPr>
          <a:xfrm flipH="1">
            <a:off x="5316252" y="3421576"/>
            <a:ext cx="179348" cy="179348"/>
          </a:xfrm>
          <a:prstGeom prst="rect">
            <a:avLst/>
          </a:prstGeom>
          <a:noFill/>
          <a:ln>
            <a:noFill/>
          </a:ln>
        </p:spPr>
      </p:pic>
      <p:pic>
        <p:nvPicPr>
          <p:cNvPr id="858" name="Google Shape;858;p46"/>
          <p:cNvPicPr preferRelativeResize="0"/>
          <p:nvPr/>
        </p:nvPicPr>
        <p:blipFill>
          <a:blip r:embed="rId3">
            <a:alphaModFix/>
          </a:blip>
          <a:stretch>
            <a:fillRect/>
          </a:stretch>
        </p:blipFill>
        <p:spPr>
          <a:xfrm flipH="1">
            <a:off x="4429502" y="946501"/>
            <a:ext cx="179348" cy="179348"/>
          </a:xfrm>
          <a:prstGeom prst="rect">
            <a:avLst/>
          </a:prstGeom>
          <a:noFill/>
          <a:ln>
            <a:noFill/>
          </a:ln>
        </p:spPr>
      </p:pic>
      <p:sp>
        <p:nvSpPr>
          <p:cNvPr id="3" name="Заголовок 2">
            <a:extLst>
              <a:ext uri="{FF2B5EF4-FFF2-40B4-BE49-F238E27FC236}">
                <a16:creationId xmlns:a16="http://schemas.microsoft.com/office/drawing/2014/main" id="{14C69889-BE73-A0F8-5E22-D09482A8E315}"/>
              </a:ext>
            </a:extLst>
          </p:cNvPr>
          <p:cNvSpPr>
            <a:spLocks noGrp="1"/>
          </p:cNvSpPr>
          <p:nvPr>
            <p:ph type="title"/>
          </p:nvPr>
        </p:nvSpPr>
        <p:spPr>
          <a:xfrm>
            <a:off x="3282784" y="323216"/>
            <a:ext cx="3626400" cy="531900"/>
          </a:xfrm>
        </p:spPr>
        <p:txBody>
          <a:bodyPr/>
          <a:lstStyle/>
          <a:p>
            <a:r>
              <a:rPr lang="da-DK" sz="2800" dirty="0">
                <a:latin typeface="Fairwater Script" panose="02000507000000020003" pitchFamily="2" charset="0"/>
              </a:rPr>
              <a:t>Associations</a:t>
            </a:r>
            <a:endParaRPr lang="ru-RU" sz="2800" dirty="0"/>
          </a:p>
        </p:txBody>
      </p:sp>
      <p:sp>
        <p:nvSpPr>
          <p:cNvPr id="5" name="Подзаголовок 4">
            <a:extLst>
              <a:ext uri="{FF2B5EF4-FFF2-40B4-BE49-F238E27FC236}">
                <a16:creationId xmlns:a16="http://schemas.microsoft.com/office/drawing/2014/main" id="{A115DE51-FFFD-16E0-4873-80E2E248E585}"/>
              </a:ext>
            </a:extLst>
          </p:cNvPr>
          <p:cNvSpPr>
            <a:spLocks noGrp="1"/>
          </p:cNvSpPr>
          <p:nvPr>
            <p:ph type="subTitle" idx="1"/>
          </p:nvPr>
        </p:nvSpPr>
        <p:spPr/>
        <p:txBody>
          <a:bodyPr/>
          <a:lstStyle/>
          <a:p>
            <a:endParaRPr lang="ru-RU" dirty="0"/>
          </a:p>
        </p:txBody>
      </p:sp>
      <p:pic>
        <p:nvPicPr>
          <p:cNvPr id="6" name="Рисунок 6">
            <a:extLst>
              <a:ext uri="{FF2B5EF4-FFF2-40B4-BE49-F238E27FC236}">
                <a16:creationId xmlns:a16="http://schemas.microsoft.com/office/drawing/2014/main" id="{1EB47A0C-1813-5CB6-85A5-3E7C2AA45C04}"/>
              </a:ext>
            </a:extLst>
          </p:cNvPr>
          <p:cNvPicPr>
            <a:picLocks noChangeAspect="1"/>
          </p:cNvPicPr>
          <p:nvPr/>
        </p:nvPicPr>
        <p:blipFill>
          <a:blip r:embed="rId4"/>
          <a:stretch>
            <a:fillRect/>
          </a:stretch>
        </p:blipFill>
        <p:spPr>
          <a:xfrm>
            <a:off x="170521" y="1010016"/>
            <a:ext cx="4110969" cy="3011285"/>
          </a:xfrm>
          <a:prstGeom prst="rect">
            <a:avLst/>
          </a:prstGeom>
        </p:spPr>
      </p:pic>
      <p:pic>
        <p:nvPicPr>
          <p:cNvPr id="7" name="Рисунок 7">
            <a:extLst>
              <a:ext uri="{FF2B5EF4-FFF2-40B4-BE49-F238E27FC236}">
                <a16:creationId xmlns:a16="http://schemas.microsoft.com/office/drawing/2014/main" id="{823052B3-78D6-9125-19E2-CDB48C120510}"/>
              </a:ext>
            </a:extLst>
          </p:cNvPr>
          <p:cNvPicPr>
            <a:picLocks noChangeAspect="1"/>
          </p:cNvPicPr>
          <p:nvPr/>
        </p:nvPicPr>
        <p:blipFill>
          <a:blip r:embed="rId5"/>
          <a:stretch>
            <a:fillRect/>
          </a:stretch>
        </p:blipFill>
        <p:spPr>
          <a:xfrm>
            <a:off x="6437165" y="472760"/>
            <a:ext cx="2438400" cy="3666079"/>
          </a:xfrm>
          <a:prstGeom prst="rect">
            <a:avLst/>
          </a:prstGeom>
        </p:spPr>
      </p:pic>
      <p:pic>
        <p:nvPicPr>
          <p:cNvPr id="8" name="Рисунок 8">
            <a:extLst>
              <a:ext uri="{FF2B5EF4-FFF2-40B4-BE49-F238E27FC236}">
                <a16:creationId xmlns:a16="http://schemas.microsoft.com/office/drawing/2014/main" id="{08B40E04-FD7D-9410-011F-C4DB315424D5}"/>
              </a:ext>
            </a:extLst>
          </p:cNvPr>
          <p:cNvPicPr>
            <a:picLocks noChangeAspect="1"/>
          </p:cNvPicPr>
          <p:nvPr/>
        </p:nvPicPr>
        <p:blipFill>
          <a:blip r:embed="rId6"/>
          <a:stretch>
            <a:fillRect/>
          </a:stretch>
        </p:blipFill>
        <p:spPr>
          <a:xfrm>
            <a:off x="2436374" y="1979925"/>
            <a:ext cx="4535882" cy="28403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pic>
        <p:nvPicPr>
          <p:cNvPr id="1781" name="Google Shape;1781;p61"/>
          <p:cNvPicPr preferRelativeResize="0"/>
          <p:nvPr/>
        </p:nvPicPr>
        <p:blipFill>
          <a:blip r:embed="rId3">
            <a:alphaModFix/>
          </a:blip>
          <a:stretch>
            <a:fillRect/>
          </a:stretch>
        </p:blipFill>
        <p:spPr>
          <a:xfrm rot="10800000">
            <a:off x="2896227" y="718852"/>
            <a:ext cx="179348" cy="179348"/>
          </a:xfrm>
          <a:prstGeom prst="rect">
            <a:avLst/>
          </a:prstGeom>
          <a:noFill/>
          <a:ln>
            <a:noFill/>
          </a:ln>
        </p:spPr>
      </p:pic>
      <p:pic>
        <p:nvPicPr>
          <p:cNvPr id="1782" name="Google Shape;1782;p61"/>
          <p:cNvPicPr preferRelativeResize="0"/>
          <p:nvPr/>
        </p:nvPicPr>
        <p:blipFill>
          <a:blip r:embed="rId3">
            <a:alphaModFix/>
          </a:blip>
          <a:stretch>
            <a:fillRect/>
          </a:stretch>
        </p:blipFill>
        <p:spPr>
          <a:xfrm rot="10800000">
            <a:off x="6579727" y="482927"/>
            <a:ext cx="179348" cy="179348"/>
          </a:xfrm>
          <a:prstGeom prst="rect">
            <a:avLst/>
          </a:prstGeom>
          <a:noFill/>
          <a:ln>
            <a:noFill/>
          </a:ln>
        </p:spPr>
      </p:pic>
      <p:pic>
        <p:nvPicPr>
          <p:cNvPr id="1783" name="Google Shape;1783;p61"/>
          <p:cNvPicPr preferRelativeResize="0"/>
          <p:nvPr/>
        </p:nvPicPr>
        <p:blipFill>
          <a:blip r:embed="rId3">
            <a:alphaModFix/>
          </a:blip>
          <a:stretch>
            <a:fillRect/>
          </a:stretch>
        </p:blipFill>
        <p:spPr>
          <a:xfrm rot="10800000">
            <a:off x="807352" y="1535527"/>
            <a:ext cx="179348" cy="179348"/>
          </a:xfrm>
          <a:prstGeom prst="rect">
            <a:avLst/>
          </a:prstGeom>
          <a:noFill/>
          <a:ln>
            <a:noFill/>
          </a:ln>
        </p:spPr>
      </p:pic>
      <p:sp>
        <p:nvSpPr>
          <p:cNvPr id="3" name="Заголовок 2">
            <a:extLst>
              <a:ext uri="{FF2B5EF4-FFF2-40B4-BE49-F238E27FC236}">
                <a16:creationId xmlns:a16="http://schemas.microsoft.com/office/drawing/2014/main" id="{1CB8A2DA-9FBC-64E0-1149-1E60F14F0ABC}"/>
              </a:ext>
            </a:extLst>
          </p:cNvPr>
          <p:cNvSpPr>
            <a:spLocks noGrp="1"/>
          </p:cNvSpPr>
          <p:nvPr>
            <p:ph type="title"/>
          </p:nvPr>
        </p:nvSpPr>
        <p:spPr>
          <a:xfrm>
            <a:off x="1619521" y="2200200"/>
            <a:ext cx="6576000" cy="179349"/>
          </a:xfrm>
        </p:spPr>
        <p:txBody>
          <a:bodyPr/>
          <a:lstStyle/>
          <a:p>
            <a:r>
              <a:rPr lang="da-DK" dirty="0">
                <a:latin typeface="Fairwater Script" panose="02000507000000020003" pitchFamily="2" charset="0"/>
              </a:rPr>
              <a:t>Thank you for the attention!</a:t>
            </a:r>
            <a:endParaRPr lang="ru-RU" dirty="0"/>
          </a:p>
        </p:txBody>
      </p:sp>
    </p:spTree>
  </p:cSld>
  <p:clrMapOvr>
    <a:masterClrMapping/>
  </p:clrMapOvr>
</p:sld>
</file>

<file path=ppt/theme/theme1.xml><?xml version="1.0" encoding="utf-8"?>
<a:theme xmlns:a="http://schemas.openxmlformats.org/drawingml/2006/main" name="Theater Performance MK Campaign by Slidesgo">
  <a:themeElements>
    <a:clrScheme name="Simple Light">
      <a:dk1>
        <a:srgbClr val="000000"/>
      </a:dk1>
      <a:lt1>
        <a:srgbClr val="FFFFFF"/>
      </a:lt1>
      <a:dk2>
        <a:srgbClr val="470946"/>
      </a:dk2>
      <a:lt2>
        <a:srgbClr val="6D003F"/>
      </a:lt2>
      <a:accent1>
        <a:srgbClr val="B50028"/>
      </a:accent1>
      <a:accent2>
        <a:srgbClr val="D70B2B"/>
      </a:accent2>
      <a:accent3>
        <a:srgbClr val="DD4628"/>
      </a:accent3>
      <a:accent4>
        <a:srgbClr val="EBB231"/>
      </a:accent4>
      <a:accent5>
        <a:srgbClr val="FD9C99"/>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Экран (16:9)</PresentationFormat>
  <Slides>7</Slides>
  <Notes>7</Notes>
  <HiddenSlides>0</HiddenSlides>
  <ScaleCrop>false</ScaleCrop>
  <HeadingPairs>
    <vt:vector size="4" baseType="variant">
      <vt:variant>
        <vt:lpstr>Тема</vt:lpstr>
      </vt:variant>
      <vt:variant>
        <vt:i4>2</vt:i4>
      </vt:variant>
      <vt:variant>
        <vt:lpstr>Заголовки слайдов</vt:lpstr>
      </vt:variant>
      <vt:variant>
        <vt:i4>7</vt:i4>
      </vt:variant>
    </vt:vector>
  </HeadingPairs>
  <TitlesOfParts>
    <vt:vector size="9" baseType="lpstr">
      <vt:lpstr>Theater Performance MK Campaign by Slidesgo</vt:lpstr>
      <vt:lpstr>Slidesgo Final Pages</vt:lpstr>
      <vt:lpstr>”Gigolo and Gigolette ”</vt:lpstr>
      <vt:lpstr>Plot</vt:lpstr>
      <vt:lpstr>”I mustn’t disappoint my public ”</vt:lpstr>
      <vt:lpstr>Vocabulary</vt:lpstr>
      <vt:lpstr>Questions for discussion</vt:lpstr>
      <vt:lpstr>Associations</vt:lpstr>
      <vt:lpstr>Thank you for the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Theater Performance </dc:title>
  <cp:lastModifiedBy>Ма Рия Минакова</cp:lastModifiedBy>
  <cp:revision>3</cp:revision>
  <dcterms:modified xsi:type="dcterms:W3CDTF">2023-04-02T19:28:58Z</dcterms:modified>
</cp:coreProperties>
</file>