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  <p:sldId id="264" r:id="rId26"/>
    <p:sldId id="265" r:id="rId27"/>
    <p:sldId id="266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</p:sldIdLst>
  <p:sldSz cx="5715000" cy="1905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Droid Serif" charset="1" panose="02020600060500020200"/>
      <p:regular r:id="rId10"/>
    </p:embeddedFont>
    <p:embeddedFont>
      <p:font typeface="Droid Serif Bold" charset="1" panose="02020800060500020200"/>
      <p:regular r:id="rId11"/>
    </p:embeddedFont>
    <p:embeddedFont>
      <p:font typeface="Droid Serif Italics" charset="1" panose="02020600060500090200"/>
      <p:regular r:id="rId12"/>
    </p:embeddedFont>
    <p:embeddedFont>
      <p:font typeface="Droid Serif Bold Italics" charset="1" panose="02020800060500090200"/>
      <p:regular r:id="rId13"/>
    </p:embeddedFont>
    <p:embeddedFont>
      <p:font typeface="Open Sans" charset="1" panose="020B0606030504020204"/>
      <p:regular r:id="rId14"/>
    </p:embeddedFont>
    <p:embeddedFont>
      <p:font typeface="Open Sans Bold" charset="1" panose="020B0806030504020204"/>
      <p:regular r:id="rId15"/>
    </p:embeddedFont>
    <p:embeddedFont>
      <p:font typeface="Open Sans Italics" charset="1" panose="020B0606030504020204"/>
      <p:regular r:id="rId16"/>
    </p:embeddedFont>
    <p:embeddedFont>
      <p:font typeface="Open Sans Bold Italics" charset="1" panose="020B0806030504020204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slides/slide1.xml" Type="http://schemas.openxmlformats.org/officeDocument/2006/relationships/slide"/><Relationship Id="rId19" Target="slides/slide2.xml" Type="http://schemas.openxmlformats.org/officeDocument/2006/relationships/slide"/><Relationship Id="rId2" Target="presProps.xml" Type="http://schemas.openxmlformats.org/officeDocument/2006/relationships/presProps"/><Relationship Id="rId20" Target="slides/slide3.xml" Type="http://schemas.openxmlformats.org/officeDocument/2006/relationships/slide"/><Relationship Id="rId21" Target="slides/slide4.xml" Type="http://schemas.openxmlformats.org/officeDocument/2006/relationships/slide"/><Relationship Id="rId22" Target="slides/slide5.xml" Type="http://schemas.openxmlformats.org/officeDocument/2006/relationships/slide"/><Relationship Id="rId23" Target="slides/slide6.xml" Type="http://schemas.openxmlformats.org/officeDocument/2006/relationships/slide"/><Relationship Id="rId24" Target="slides/slide7.xml" Type="http://schemas.openxmlformats.org/officeDocument/2006/relationships/slide"/><Relationship Id="rId25" Target="slides/slide8.xml" Type="http://schemas.openxmlformats.org/officeDocument/2006/relationships/slide"/><Relationship Id="rId26" Target="slides/slide9.xml" Type="http://schemas.openxmlformats.org/officeDocument/2006/relationships/slide"/><Relationship Id="rId27" Target="slides/slide10.xml" Type="http://schemas.openxmlformats.org/officeDocument/2006/relationships/slide"/><Relationship Id="rId28" Target="slides/slide11.xml" Type="http://schemas.openxmlformats.org/officeDocument/2006/relationships/slide"/><Relationship Id="rId29" Target="slides/slide12.xml" Type="http://schemas.openxmlformats.org/officeDocument/2006/relationships/slide"/><Relationship Id="rId3" Target="viewProps.xml" Type="http://schemas.openxmlformats.org/officeDocument/2006/relationships/viewProps"/><Relationship Id="rId30" Target="slides/slide13.xml" Type="http://schemas.openxmlformats.org/officeDocument/2006/relationships/slide"/><Relationship Id="rId31" Target="slides/slide14.xml" Type="http://schemas.openxmlformats.org/officeDocument/2006/relationships/slide"/><Relationship Id="rId32" Target="slides/slide15.xml" Type="http://schemas.openxmlformats.org/officeDocument/2006/relationships/slide"/><Relationship Id="rId33" Target="slides/slide16.xml" Type="http://schemas.openxmlformats.org/officeDocument/2006/relationships/slide"/><Relationship Id="rId34" Target="slides/slide17.xml" Type="http://schemas.openxmlformats.org/officeDocument/2006/relationships/slide"/><Relationship Id="rId35" Target="slides/slide18.xml" Type="http://schemas.openxmlformats.org/officeDocument/2006/relationships/slide"/><Relationship Id="rId36" Target="slides/slide19.xml" Type="http://schemas.openxmlformats.org/officeDocument/2006/relationships/slide"/><Relationship Id="rId37" Target="slides/slide20.xml" Type="http://schemas.openxmlformats.org/officeDocument/2006/relationships/slide"/><Relationship Id="rId38" Target="slides/slide21.xml" Type="http://schemas.openxmlformats.org/officeDocument/2006/relationships/slide"/><Relationship Id="rId39" Target="slides/slide22.xml" Type="http://schemas.openxmlformats.org/officeDocument/2006/relationships/slide"/><Relationship Id="rId4" Target="theme/theme1.xml" Type="http://schemas.openxmlformats.org/officeDocument/2006/relationships/theme"/><Relationship Id="rId40" Target="slides/slide23.xml" Type="http://schemas.openxmlformats.org/officeDocument/2006/relationships/slide"/><Relationship Id="rId41" Target="slides/slide24.xml" Type="http://schemas.openxmlformats.org/officeDocument/2006/relationships/slide"/><Relationship Id="rId42" Target="slides/slide25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09616" y="155280"/>
            <a:ext cx="2331848" cy="16806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39"/>
              </a:lnSpc>
            </a:pPr>
            <a:r>
              <a:rPr lang="en-US" spc="190" sz="2113">
                <a:solidFill>
                  <a:srgbClr val="22108F"/>
                </a:solidFill>
                <a:latin typeface="Droid Serif Bold"/>
              </a:rPr>
              <a:t> </a:t>
            </a:r>
          </a:p>
          <a:p>
            <a:pPr algn="ctr">
              <a:lnSpc>
                <a:spcPts val="3339"/>
              </a:lnSpc>
            </a:pPr>
            <a:r>
              <a:rPr lang="en-US" spc="190" sz="2113">
                <a:solidFill>
                  <a:srgbClr val="22108F"/>
                </a:solidFill>
                <a:latin typeface="Droid Serif Bold"/>
              </a:rPr>
              <a:t>VOCABULARY </a:t>
            </a:r>
          </a:p>
          <a:p>
            <a:pPr algn="ctr">
              <a:lnSpc>
                <a:spcPts val="3339"/>
              </a:lnSpc>
            </a:pPr>
            <a:r>
              <a:rPr lang="en-US" spc="190" sz="2113">
                <a:solidFill>
                  <a:srgbClr val="22108F"/>
                </a:solidFill>
                <a:latin typeface="Droid Serif Bold"/>
              </a:rPr>
              <a:t>QUIZ</a:t>
            </a:r>
          </a:p>
          <a:p>
            <a:pPr>
              <a:lnSpc>
                <a:spcPts val="3339"/>
              </a:lnSpc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90500" y="353909"/>
            <a:ext cx="1847933" cy="11971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171450"/>
            <a:ext cx="5131697" cy="1278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to foster </a:t>
            </a:r>
            <a:r>
              <a:rPr lang="en-US" sz="3199">
                <a:solidFill>
                  <a:srgbClr val="D81111"/>
                </a:solidFill>
                <a:latin typeface="Open Sans Bold"/>
              </a:rPr>
              <a:t>c_________ </a:t>
            </a:r>
            <a:r>
              <a:rPr lang="en-US" sz="3199">
                <a:solidFill>
                  <a:srgbClr val="000000"/>
                </a:solidFill>
                <a:latin typeface="Open Sans Bold"/>
              </a:rPr>
              <a:t>and </a:t>
            </a:r>
            <a:r>
              <a:rPr lang="en-US" sz="3199">
                <a:solidFill>
                  <a:srgbClr val="D81111"/>
                </a:solidFill>
                <a:latin typeface="Open Sans Bold"/>
              </a:rPr>
              <a:t>c____________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171450"/>
            <a:ext cx="5131697" cy="1278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4479"/>
              </a:lnSpc>
            </a:pPr>
            <a:r>
              <a:rPr lang="en-US" sz="3199">
                <a:solidFill>
                  <a:srgbClr val="000000"/>
                </a:solidFill>
                <a:latin typeface="Open Sans Bold"/>
              </a:rPr>
              <a:t>to foster </a:t>
            </a:r>
            <a:r>
              <a:rPr lang="en-US" sz="3199">
                <a:solidFill>
                  <a:srgbClr val="D81111"/>
                </a:solidFill>
                <a:latin typeface="Open Sans Bold"/>
              </a:rPr>
              <a:t>communication </a:t>
            </a:r>
            <a:r>
              <a:rPr lang="en-US" sz="3199">
                <a:solidFill>
                  <a:srgbClr val="000000"/>
                </a:solidFill>
                <a:latin typeface="Open Sans Bold"/>
              </a:rPr>
              <a:t>and </a:t>
            </a:r>
            <a:r>
              <a:rPr lang="en-US" sz="3199">
                <a:solidFill>
                  <a:srgbClr val="D81111"/>
                </a:solidFill>
                <a:latin typeface="Open Sans Bold"/>
              </a:rPr>
              <a:t>cooperation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171450"/>
            <a:ext cx="5131697" cy="1845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to improve </a:t>
            </a:r>
            <a:r>
              <a:rPr lang="en-US" sz="3200">
                <a:solidFill>
                  <a:srgbClr val="D81111"/>
                </a:solidFill>
                <a:latin typeface="Open Sans Bold"/>
              </a:rPr>
              <a:t>s__________ of l___________</a:t>
            </a:r>
          </a:p>
          <a:p>
            <a:pPr algn="ctr">
              <a:lnSpc>
                <a:spcPts val="4479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171450"/>
            <a:ext cx="5131697" cy="18453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 Bold"/>
              </a:rPr>
              <a:t>to improve </a:t>
            </a:r>
            <a:r>
              <a:rPr lang="en-US" sz="3200">
                <a:solidFill>
                  <a:srgbClr val="D81111"/>
                </a:solidFill>
                <a:latin typeface="Open Sans Bold"/>
              </a:rPr>
              <a:t>standards of living</a:t>
            </a:r>
          </a:p>
          <a:p>
            <a:pPr algn="ctr">
              <a:lnSpc>
                <a:spcPts val="4479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90365" y="445422"/>
            <a:ext cx="2675598" cy="77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to fight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165963" y="-19050"/>
            <a:ext cx="2270223" cy="176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99"/>
              </a:lnSpc>
            </a:pP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D81111"/>
                </a:solidFill>
                <a:latin typeface="Open Sans Bold"/>
              </a:rPr>
              <a:t>h ________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D81111"/>
                </a:solidFill>
                <a:latin typeface="Open Sans Bold"/>
              </a:rPr>
              <a:t>p ________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D81111"/>
                </a:solidFill>
                <a:latin typeface="Open Sans Bold"/>
              </a:rPr>
              <a:t>c ________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1902" y="433073"/>
            <a:ext cx="2675598" cy="77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to fight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634026" y="-74923"/>
            <a:ext cx="3192253" cy="1789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99"/>
              </a:lnSpc>
            </a:pP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D81111"/>
                </a:solidFill>
                <a:latin typeface="Open Sans Bold"/>
              </a:rPr>
              <a:t>hunger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D81111"/>
                </a:solidFill>
                <a:latin typeface="Open Sans Bold"/>
              </a:rPr>
              <a:t>poverty </a:t>
            </a:r>
          </a:p>
          <a:p>
            <a:pPr>
              <a:lnSpc>
                <a:spcPts val="4340"/>
              </a:lnSpc>
            </a:pPr>
            <a:r>
              <a:rPr lang="en-US" sz="3100">
                <a:solidFill>
                  <a:srgbClr val="D81111"/>
                </a:solidFill>
                <a:latin typeface="Open Sans Bold"/>
              </a:rPr>
              <a:t>child mortality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441430"/>
            <a:ext cx="4948880" cy="64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81111"/>
                </a:solidFill>
                <a:latin typeface="Open Sans Bold"/>
              </a:rPr>
              <a:t>d_________ c__________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441430"/>
            <a:ext cx="4948880" cy="64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Bold"/>
              </a:rPr>
              <a:t>developing countries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64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81111"/>
                </a:solidFill>
                <a:latin typeface="Arimo Bold"/>
              </a:rPr>
              <a:t>l____ v__________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64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rimo Bold"/>
              </a:rPr>
              <a:t>law violations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99913"/>
            <a:ext cx="5131697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D81111"/>
                </a:solidFill>
                <a:latin typeface="Open Sans Bold"/>
              </a:rPr>
              <a:t>p________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and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D81111"/>
                </a:solidFill>
                <a:latin typeface="Open Sans Bold"/>
              </a:rPr>
              <a:t>non-_______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 members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114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81111"/>
                </a:solidFill>
                <a:latin typeface="Arimo Bold"/>
              </a:rPr>
              <a:t>to g____ i__________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114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Arimo Bold"/>
              </a:rPr>
              <a:t>to gain independence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114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81111"/>
                </a:solidFill>
                <a:latin typeface="Open Sans Bold"/>
              </a:rPr>
              <a:t>a___________ment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114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Bold"/>
              </a:rPr>
              <a:t>advancement 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11434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D81111"/>
                </a:solidFill>
                <a:latin typeface="Open Sans Bold"/>
              </a:rPr>
              <a:t>r_________ee 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83060" y="520916"/>
            <a:ext cx="4948880" cy="1141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Open Sans Bold"/>
              </a:rPr>
              <a:t>refugee </a:t>
            </a:r>
          </a:p>
          <a:p>
            <a:pPr algn="ctr">
              <a:lnSpc>
                <a:spcPts val="391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-218028"/>
            <a:ext cx="5131697" cy="204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permanent and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non-permanent members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0500" y="107862"/>
            <a:ext cx="5131697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to debate issues on </a:t>
            </a: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D81111"/>
                </a:solidFill>
                <a:latin typeface="Arimo Bold"/>
              </a:rPr>
              <a:t>s _ _ _ _ _ _ _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0500" y="76068"/>
            <a:ext cx="5131697" cy="2043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Arimo Bold"/>
              </a:rPr>
              <a:t>to debate issues on </a:t>
            </a:r>
            <a:r>
              <a:rPr lang="en-US" sz="3600">
                <a:solidFill>
                  <a:srgbClr val="D81111"/>
                </a:solidFill>
                <a:latin typeface="Arimo Bold"/>
              </a:rPr>
              <a:t>security</a:t>
            </a:r>
          </a:p>
          <a:p>
            <a:pPr algn="ctr">
              <a:lnSpc>
                <a:spcPts val="5040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0500" y="76068"/>
            <a:ext cx="5131697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to prevent conflict on </a:t>
            </a:r>
            <a:r>
              <a:rPr lang="en-US" sz="3600">
                <a:solidFill>
                  <a:srgbClr val="D81111"/>
                </a:solidFill>
                <a:latin typeface="Open Sans Bold"/>
              </a:rPr>
              <a:t>a l _ _ _ _ s _ _ _ _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0500" y="76068"/>
            <a:ext cx="5131697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to prevent conflict on </a:t>
            </a:r>
            <a:r>
              <a:rPr lang="en-US" sz="3600">
                <a:solidFill>
                  <a:srgbClr val="D81111"/>
                </a:solidFill>
                <a:latin typeface="Open Sans Bold"/>
              </a:rPr>
              <a:t>a large scale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171450"/>
            <a:ext cx="5131697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to promote </a:t>
            </a:r>
            <a:r>
              <a:rPr lang="en-US" sz="3600">
                <a:solidFill>
                  <a:srgbClr val="D81111"/>
                </a:solidFill>
                <a:latin typeface="Open Sans Bold"/>
              </a:rPr>
              <a:t>p _ _ _ _ </a:t>
            </a:r>
            <a:r>
              <a:rPr lang="en-US" sz="3600">
                <a:solidFill>
                  <a:srgbClr val="000000"/>
                </a:solidFill>
                <a:latin typeface="Open Sans Bold"/>
              </a:rPr>
              <a:t>and</a:t>
            </a:r>
            <a:r>
              <a:rPr lang="en-US" sz="3600">
                <a:solidFill>
                  <a:srgbClr val="D81111"/>
                </a:solidFill>
                <a:latin typeface="Open Sans Bold"/>
              </a:rPr>
              <a:t> h _ _ _ _ r _ _ _ _ _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91652" y="171450"/>
            <a:ext cx="5131697" cy="14084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99"/>
              </a:lnSpc>
            </a:pPr>
          </a:p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Open Sans Bold"/>
              </a:rPr>
              <a:t>to promote </a:t>
            </a:r>
            <a:r>
              <a:rPr lang="en-US" sz="3600">
                <a:solidFill>
                  <a:srgbClr val="D81111"/>
                </a:solidFill>
                <a:latin typeface="Open Sans Bold"/>
              </a:rPr>
              <a:t>peace and human rights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DAEgVmRCSJc</dc:identifier>
  <dcterms:modified xsi:type="dcterms:W3CDTF">2011-08-01T06:04:30Z</dcterms:modified>
  <cp:revision>1</cp:revision>
  <dc:title>project work: The UN: vocabulary quiz</dc:title>
</cp:coreProperties>
</file>