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620688"/>
            <a:ext cx="6516216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arlow Solid Italic" panose="04030604020F02020D02" pitchFamily="82" charset="0"/>
              </a:rPr>
              <a:t>‘Rain’ by Somerset Maugham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4752528" cy="1512168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arlow Solid Italic" panose="04030604020F02020D02" pitchFamily="82" charset="0"/>
              </a:rPr>
              <a:t>‘Outside, the pitiless rain fell, fell steadily, with a fierce malignity, that was all too human…’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A0701D9-B34F-8F44-A7E5-D57458B39511}"/>
              </a:ext>
            </a:extLst>
          </p:cNvPr>
          <p:cNvSpPr txBox="1">
            <a:spLocks/>
          </p:cNvSpPr>
          <p:nvPr/>
        </p:nvSpPr>
        <p:spPr>
          <a:xfrm>
            <a:off x="576064" y="5399216"/>
            <a:ext cx="2796750" cy="15121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Host: Yana Toporikova</a:t>
            </a:r>
          </a:p>
          <a:p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Readers: Asya Igityan Christina Khomenko, Olga Ryzhova, Polina Kravtsova, Yanis Saulit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1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22" y="2857500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Thank you for your attention!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Maugham Somerset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71" y="1916832"/>
            <a:ext cx="37643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75367"/>
            <a:ext cx="51255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Somerset Maugham (5 January 1874 – 16 December 1965) was an English novelist, playwright and short – story writer.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Maugham was orphaned at the age of 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Maugham said he was agnostic to the questions concerning religion.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teased at school for his English.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1897, he published his first novel, Liza of Lambeth.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Maugham was qualified as a medic. He studied medicine at St Thomas's Hospital Medical School in Lambeth.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7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Career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Maugham worked in the British Secret Intelligence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his books portray events taking place in India, Southeast Asia, China and the Pacific.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Orwell said that Maugham was "the modern writer who has influenced me the most, whom I admire immensely for his power of telling a story straightforwardly and without frills".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972138"/>
            <a:ext cx="3561336" cy="48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7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Plot and settings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56538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574550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takes place on a Pacific island.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1916 Maugham visited  Pago – Pago, which is the capital of America Samoa.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lodgings who became prototypes for the heroes.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characters – the Davidsons (missionaries), the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Macphails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Miss Thompson.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50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Quotes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7211E-4589-4641-AD74-2AB55FDF0DC1}"/>
              </a:ext>
            </a:extLst>
          </p:cNvPr>
          <p:cNvSpPr txBox="1"/>
          <p:nvPr/>
        </p:nvSpPr>
        <p:spPr>
          <a:xfrm>
            <a:off x="457200" y="2109106"/>
            <a:ext cx="4483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“They can make a stand once, they can make a stand twice, but they can make a stand all the time..”</a:t>
            </a:r>
          </a:p>
          <a:p>
            <a:endParaRPr lang="en-US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“…that was the most difficult part of my work, to instill into the natives the sense of sin.”</a:t>
            </a:r>
          </a:p>
          <a:p>
            <a:endParaRPr lang="en-US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“You men! You filthy, dirty pigs! You’re all the same, all of you! Pigs! Pigs! “ </a:t>
            </a:r>
          </a:p>
        </p:txBody>
      </p:sp>
    </p:spTree>
    <p:extLst>
      <p:ext uri="{BB962C8B-B14F-4D97-AF65-F5344CB8AC3E}">
        <p14:creationId xmlns:p14="http://schemas.microsoft.com/office/powerpoint/2010/main" val="122921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Questions for discussion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97470"/>
            <a:ext cx="61206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interesting fact is that the story was originally published as ‘Miss Thompson’ in 1921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was, however, the title ‘Rain’ that the story finally acquired?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line of confrontation between the heroes runs throughout the story.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conflicting principles or beliefs does this confrontation lie?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two sides of the coin, each character has a complicated and controversial inner world.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 the main characters? </a:t>
            </a:r>
          </a:p>
        </p:txBody>
      </p:sp>
    </p:spTree>
    <p:extLst>
      <p:ext uri="{BB962C8B-B14F-4D97-AF65-F5344CB8AC3E}">
        <p14:creationId xmlns:p14="http://schemas.microsoft.com/office/powerpoint/2010/main" val="49784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Questions for discussion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Mr.Davidson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said: ‘The inhabitants of these islands will never be thoroughly Christianized till every boy of more than 10 years is made to wear a pair of trousers’.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Do you think changing the way people dress can truly alter their religious beliefs? In your opinion, did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Mr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, Davidson sincerely mean good to natives while forcibly changing their nature and lifestyle?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Stories by Maugham Somerset are said to have a shrewd understanding  of human nature.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Does the story we’ve read confirm this opinion?</a:t>
            </a:r>
          </a:p>
        </p:txBody>
      </p:sp>
    </p:spTree>
    <p:extLst>
      <p:ext uri="{BB962C8B-B14F-4D97-AF65-F5344CB8AC3E}">
        <p14:creationId xmlns:p14="http://schemas.microsoft.com/office/powerpoint/2010/main" val="269272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Messages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45648"/>
            <a:ext cx="5544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It’s not strict adherence to religion and austerity that make one a human, but deeds and attitude towards other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All people are sinful. We should  forgive some of their vices, accept some of their blemishes and never persecute them trying </a:t>
            </a:r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to change their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erring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Be the change that you want to see in the world, mind your own business.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700807"/>
            <a:ext cx="3131840" cy="500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1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Eras Bold ITC" panose="020B0907030504020204" pitchFamily="34" charset="0"/>
              </a:rPr>
              <a:t>Messages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4564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A person who seeks to eradicate sin in others must be prepares to resist it himself.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Sometimes there can be a fine line between holiness and deravity.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700807"/>
            <a:ext cx="3131840" cy="500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6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612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Eras Bold ITC</vt:lpstr>
      <vt:lpstr>Harlow Solid Italic</vt:lpstr>
      <vt:lpstr>Times New Roman</vt:lpstr>
      <vt:lpstr>Тема Office</vt:lpstr>
      <vt:lpstr>‘Rain’ by Somerset Maugham</vt:lpstr>
      <vt:lpstr>Maugham Somerset</vt:lpstr>
      <vt:lpstr>Career</vt:lpstr>
      <vt:lpstr>Plot and settings</vt:lpstr>
      <vt:lpstr>Quotes</vt:lpstr>
      <vt:lpstr>Questions for discussion</vt:lpstr>
      <vt:lpstr>Questions for discussion</vt:lpstr>
      <vt:lpstr>Messages</vt:lpstr>
      <vt:lpstr>Messages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‘Rain’ by Somerset Maugham</dc:title>
  <dc:creator>Eee</dc:creator>
  <cp:lastModifiedBy>Татьяна Яблокова</cp:lastModifiedBy>
  <cp:revision>14</cp:revision>
  <dcterms:created xsi:type="dcterms:W3CDTF">2020-09-06T08:33:57Z</dcterms:created>
  <dcterms:modified xsi:type="dcterms:W3CDTF">2022-01-20T21:08:08Z</dcterms:modified>
</cp:coreProperties>
</file>