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9"/>
    <p:restoredTop sz="86418"/>
  </p:normalViewPr>
  <p:slideViewPr>
    <p:cSldViewPr snapToGrid="0" snapToObjects="1">
      <p:cViewPr varScale="1">
        <p:scale>
          <a:sx n="74" d="100"/>
          <a:sy n="74" d="100"/>
        </p:scale>
        <p:origin x="139" y="77"/>
      </p:cViewPr>
      <p:guideLst/>
    </p:cSldViewPr>
  </p:slideViewPr>
  <p:outlineViewPr>
    <p:cViewPr>
      <p:scale>
        <a:sx n="33" d="100"/>
        <a:sy n="33" d="100"/>
      </p:scale>
      <p:origin x="0" y="-8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42C07-C392-B444-9034-CE22C2C06535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A10EA-D72A-5F41-90A6-D9B37C535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90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A10EA-D72A-5F41-90A6-D9B37C53576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280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eDZzgAx1E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000897"/>
            <a:ext cx="8825658" cy="1594021"/>
          </a:xfrm>
        </p:spPr>
        <p:txBody>
          <a:bodyPr/>
          <a:lstStyle/>
          <a:p>
            <a:pPr algn="ctr"/>
            <a:r>
              <a:rPr lang="en-US" dirty="0"/>
              <a:t>Maugham Somerset</a:t>
            </a:r>
            <a:br>
              <a:rPr lang="en-US" dirty="0"/>
            </a:br>
            <a:r>
              <a:rPr lang="en-US" dirty="0"/>
              <a:t>‘Rain’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594918"/>
            <a:ext cx="2780270" cy="325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98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The plan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Author biography</a:t>
            </a:r>
          </a:p>
          <a:p>
            <a:r>
              <a:rPr lang="en-US" dirty="0"/>
              <a:t>Facts about the story </a:t>
            </a:r>
          </a:p>
          <a:p>
            <a:r>
              <a:rPr lang="en-US" dirty="0"/>
              <a:t>Characters</a:t>
            </a:r>
          </a:p>
          <a:p>
            <a:r>
              <a:rPr lang="en-US" dirty="0"/>
              <a:t>Plot and main the idea of the story</a:t>
            </a:r>
          </a:p>
          <a:p>
            <a:r>
              <a:rPr lang="en-US" dirty="0"/>
              <a:t>Expressions and quotes </a:t>
            </a:r>
          </a:p>
          <a:p>
            <a:r>
              <a:rPr lang="en-US" dirty="0"/>
              <a:t>Conclusion</a:t>
            </a:r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0211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406" y="778476"/>
            <a:ext cx="4217443" cy="1899168"/>
          </a:xfrm>
        </p:spPr>
        <p:txBody>
          <a:bodyPr/>
          <a:lstStyle/>
          <a:p>
            <a:pPr algn="ctr"/>
            <a:r>
              <a:rPr lang="en-US" sz="3200" dirty="0"/>
              <a:t>Somerset Maugham</a:t>
            </a:r>
            <a:br>
              <a:rPr lang="en-US" sz="3200" dirty="0"/>
            </a:br>
            <a:r>
              <a:rPr lang="en-US" sz="1800" dirty="0"/>
              <a:t>(1874-1965)</a:t>
            </a:r>
            <a:br>
              <a:rPr lang="en-US" sz="1800" dirty="0"/>
            </a:br>
            <a:br>
              <a:rPr lang="en-US" sz="3600" dirty="0"/>
            </a:b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5270" y="183426"/>
            <a:ext cx="4511796" cy="598684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1400" dirty="0">
                <a:solidFill>
                  <a:sysClr val="windowText" lastClr="000000"/>
                </a:solidFill>
              </a:rPr>
              <a:t>British Playwright, novelist and short story writer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1400" dirty="0">
                <a:solidFill>
                  <a:sysClr val="windowText" lastClr="000000"/>
                </a:solidFill>
              </a:rPr>
              <a:t>his parents died before he was 10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1400" dirty="0">
                <a:solidFill>
                  <a:sysClr val="windowText" lastClr="000000"/>
                </a:solidFill>
              </a:rPr>
              <a:t>studied literature, philosophy and German at </a:t>
            </a:r>
            <a:r>
              <a:rPr lang="en-US" sz="1400" u="sng" dirty="0">
                <a:solidFill>
                  <a:sysClr val="windowText" lastClr="000000"/>
                </a:solidFill>
              </a:rPr>
              <a:t>Heidelberg University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1400" dirty="0">
                <a:solidFill>
                  <a:sysClr val="windowText" lastClr="000000"/>
                </a:solidFill>
              </a:rPr>
              <a:t>After his return studied medicine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1400" dirty="0">
                <a:solidFill>
                  <a:sysClr val="windowText" lastClr="000000"/>
                </a:solidFill>
              </a:rPr>
              <a:t>Was a member of the British red cross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1400" dirty="0">
                <a:solidFill>
                  <a:sysClr val="windowText" lastClr="000000"/>
                </a:solidFill>
              </a:rPr>
              <a:t>‘Of human bondage’ is considered to be his masterpiece </a:t>
            </a:r>
          </a:p>
          <a:p>
            <a:pPr marL="342900" indent="-342900">
              <a:buFont typeface="Wingdings" charset="2"/>
              <a:buChar char="Ø"/>
            </a:pPr>
            <a:endParaRPr lang="en-US" sz="1400" dirty="0">
              <a:solidFill>
                <a:sysClr val="windowText" lastClr="000000"/>
              </a:solidFill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127" y="2054256"/>
            <a:ext cx="27940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8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‘Rain’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Was based on the real story </a:t>
            </a:r>
          </a:p>
          <a:p>
            <a:r>
              <a:rPr lang="en-US" dirty="0"/>
              <a:t>It was first published as ‘Miss Thompson’</a:t>
            </a:r>
          </a:p>
          <a:p>
            <a:r>
              <a:rPr lang="en-US" dirty="0"/>
              <a:t>Was adapted into a play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867" y="2317502"/>
            <a:ext cx="28575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13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Characters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Macphail</a:t>
            </a:r>
            <a:r>
              <a:rPr lang="en-US" dirty="0"/>
              <a:t> </a:t>
            </a:r>
          </a:p>
          <a:p>
            <a:r>
              <a:rPr lang="en-US" dirty="0"/>
              <a:t>Mrs. </a:t>
            </a:r>
            <a:r>
              <a:rPr lang="en-US" dirty="0" err="1"/>
              <a:t>Macphail</a:t>
            </a:r>
            <a:endParaRPr lang="en-US" dirty="0"/>
          </a:p>
          <a:p>
            <a:r>
              <a:rPr lang="en-US" dirty="0"/>
              <a:t>Mr. Davidson</a:t>
            </a:r>
          </a:p>
          <a:p>
            <a:r>
              <a:rPr lang="en-US" dirty="0"/>
              <a:t>Mrs. Davidson</a:t>
            </a:r>
          </a:p>
          <a:p>
            <a:r>
              <a:rPr lang="en-US" dirty="0"/>
              <a:t>Miss Thomson</a:t>
            </a:r>
          </a:p>
          <a:p>
            <a:r>
              <a:rPr lang="en-US" dirty="0"/>
              <a:t>Mr. Horn</a:t>
            </a:r>
          </a:p>
          <a:p>
            <a:r>
              <a:rPr lang="en-US" dirty="0"/>
              <a:t>The </a:t>
            </a:r>
            <a:r>
              <a:rPr lang="en-US" dirty="0" err="1"/>
              <a:t>governer</a:t>
            </a:r>
            <a:endParaRPr lang="en-US" dirty="0"/>
          </a:p>
          <a:p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261" y="2425370"/>
            <a:ext cx="5927106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69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Plot and the main idea of the story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Questions to discuss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1. </a:t>
            </a:r>
            <a:r>
              <a:rPr lang="en-US" dirty="0"/>
              <a:t>Who was the main antagonist of the story?</a:t>
            </a:r>
          </a:p>
          <a:p>
            <a:pPr marL="0" indent="0">
              <a:buNone/>
            </a:pPr>
            <a:r>
              <a:rPr lang="en-US" dirty="0"/>
              <a:t>2. Why is one of the characters a doctor and the other is a missionary?</a:t>
            </a:r>
          </a:p>
          <a:p>
            <a:pPr marL="0" indent="0">
              <a:buNone/>
            </a:pPr>
            <a:r>
              <a:rPr lang="en-US" dirty="0"/>
              <a:t>3. What questions did the author want to raise in the story?</a:t>
            </a:r>
          </a:p>
          <a:p>
            <a:pPr marL="0" indent="0">
              <a:buNone/>
            </a:pPr>
            <a:r>
              <a:rPr lang="en-US" dirty="0"/>
              <a:t>4. What is the main idea?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1209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Expressions and quotes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‘I shouldn’t have thought a missionary was such a big bug he could afford to put on frills’. (</a:t>
            </a:r>
            <a:r>
              <a:rPr lang="en-US" dirty="0" err="1"/>
              <a:t>Dr</a:t>
            </a:r>
            <a:r>
              <a:rPr lang="en-US" dirty="0"/>
              <a:t>)</a:t>
            </a:r>
          </a:p>
          <a:p>
            <a:r>
              <a:rPr lang="en-US" dirty="0"/>
              <a:t>‘Terrible, </a:t>
            </a:r>
            <a:r>
              <a:rPr lang="en-US" dirty="0" err="1"/>
              <a:t>ain’t</a:t>
            </a:r>
            <a:r>
              <a:rPr lang="en-US" dirty="0"/>
              <a:t> it, </a:t>
            </a:r>
            <a:r>
              <a:rPr lang="en-US" dirty="0" err="1"/>
              <a:t>bein</a:t>
            </a:r>
            <a:r>
              <a:rPr lang="en-US" dirty="0"/>
              <a:t>’ cooped up in a one-horse burg like this?’ (Miss Thomson)</a:t>
            </a:r>
          </a:p>
          <a:p>
            <a:r>
              <a:rPr lang="en-US" dirty="0"/>
              <a:t>‘I think you are harsh and tyrannical’. (</a:t>
            </a:r>
            <a:r>
              <a:rPr lang="en-US" dirty="0" err="1"/>
              <a:t>Dr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4344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https://www.youtube.com/watch?v=xeDZzgAx1EA</a:t>
            </a: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08770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Ион (конференц-зал)</Template>
  <TotalTime>229</TotalTime>
  <Words>262</Words>
  <Application>Microsoft Office PowerPoint</Application>
  <PresentationFormat>Широкоэкранный</PresentationFormat>
  <Paragraphs>41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Wingdings</vt:lpstr>
      <vt:lpstr>Wingdings 3</vt:lpstr>
      <vt:lpstr>Ион (конференц-зал)</vt:lpstr>
      <vt:lpstr>Maugham Somerset ‘Rain’</vt:lpstr>
      <vt:lpstr>The plan</vt:lpstr>
      <vt:lpstr>Somerset Maugham (1874-1965)  </vt:lpstr>
      <vt:lpstr>‘Rain’</vt:lpstr>
      <vt:lpstr>Characters </vt:lpstr>
      <vt:lpstr>Plot and the main idea of the story</vt:lpstr>
      <vt:lpstr>Expressions and quotes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Maugham Somers ‘Rain’</dc:title>
  <dc:creator>Пользователь Microsoft Office</dc:creator>
  <cp:lastModifiedBy>Татьяна Яблокова</cp:lastModifiedBy>
  <cp:revision>20</cp:revision>
  <dcterms:created xsi:type="dcterms:W3CDTF">2019-02-13T19:45:22Z</dcterms:created>
  <dcterms:modified xsi:type="dcterms:W3CDTF">2022-01-20T21:00:24Z</dcterms:modified>
</cp:coreProperties>
</file>