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7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FD189-8BCC-0946-BD0C-551A916D1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6684F5-591F-1B44-8B96-F8A6AFFC2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FC0F54-D29F-ED4B-BE32-6745B580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A19-573A-C044-9B8A-C1EC8A8F500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B22E9D-E393-2743-B5C4-73C9C4F4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E07556-8A84-C84B-BC73-4F1F5774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3D58-5117-9F41-AE25-295A3E63C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5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D2C09-EBDE-C54F-A830-DE7460A7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EF7995-18BA-824F-9DE4-46C50BBBA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6BF1A-1F7D-4642-80E1-C8D8D57E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A19-573A-C044-9B8A-C1EC8A8F500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1769EE-6013-4542-A5FC-BD0C993F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11907-4F99-BF44-A75C-0DC92635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3D58-5117-9F41-AE25-295A3E63C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8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3349BE-8E11-544C-B5F6-600A3D0F5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972641-5844-5E40-B0F6-2F91EC30F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F9CD46-8B4C-0646-8973-5BAA119F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A19-573A-C044-9B8A-C1EC8A8F500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82A33D-6BC5-4F45-AACF-F1FBBD69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1AA77-7494-6248-B780-2EB842DA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3D58-5117-9F41-AE25-295A3E63C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7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6CE88-220D-1548-9998-D5811DB9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603974-8986-E941-B0C0-AC13F8C1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0FE38-3F94-754C-90FB-542F5DF70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A19-573A-C044-9B8A-C1EC8A8F500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FAFC8-D4F9-1D4B-8346-BD89D06F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14B0CE-B049-8D4A-8EE2-BCF8C3FA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3D58-5117-9F41-AE25-295A3E63C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5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37AF6-6FD5-A846-906F-A10AF2F5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105E64-5DC5-254C-894C-9C6E46793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05F7C6-9262-7544-8094-9B20225E9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A19-573A-C044-9B8A-C1EC8A8F500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A06F4E-6C65-C841-A1DA-D913FE94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24D49F-5028-0547-AC08-22617202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3D58-5117-9F41-AE25-295A3E63C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0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2BE14-6440-9541-80F4-411F7C29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B65A8-41C3-CA48-BA73-7108D6B47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6135E9-E05C-A243-9560-76903627E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C76835-123A-9F4A-AFA2-7342A4266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A19-573A-C044-9B8A-C1EC8A8F500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F924FE-67C5-8D43-9A9C-4CB3821E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2A9591-AA70-7D4D-9C08-CB482397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3D58-5117-9F41-AE25-295A3E63C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7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58EF1-2A5E-1E45-8A82-9F722D53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F57859-BB41-8E41-B5F8-47444F533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AC8071-D09B-2C4A-B707-8E2ECFF12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7DCF91-8D50-E844-9391-DD2D562FE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1BA4F7-EB8D-5043-955D-71BF3C6C5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D7BBDF-8B94-7A4C-842F-375F972F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A19-573A-C044-9B8A-C1EC8A8F500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322BB3-B6F2-344E-846E-529745D2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AE277C-83D8-E74A-A2D4-EDD23B66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3D58-5117-9F41-AE25-295A3E63C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6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B8F2C-F8F0-284C-BA97-E78528E69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38454-A095-874E-9AE0-B668267A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A19-573A-C044-9B8A-C1EC8A8F500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B81B49-35EE-BF42-9351-6C6C0951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01F4DD-D0C8-914D-9A4D-79A1BFC8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3D58-5117-9F41-AE25-295A3E63C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1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14360B-F531-B543-BA3B-83884CB2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A19-573A-C044-9B8A-C1EC8A8F500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F0F108-7425-5242-A081-E161A507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6D8F17-551B-6C46-B654-971C30FC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3D58-5117-9F41-AE25-295A3E63C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0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49555-DD9C-9449-808F-E8629478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25BC18-42E4-CB47-9869-9EC08FD94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D331C9-8B95-964F-86D7-789515724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7F5EB5-1C26-BD4E-A413-DF2E1090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A19-573A-C044-9B8A-C1EC8A8F500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6BCC13-A6FB-EF48-95EF-A74DF253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CF5C82-06CC-9F42-BA9C-EE801C61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3D58-5117-9F41-AE25-295A3E63C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7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387BF-7262-0946-B0AC-A0C83A18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EDD76E-0993-FD4C-845C-C65298EFD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7C71A5-6BBF-5443-84D3-4D06035EF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B0339F-D36D-FF42-9CE2-14D66219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0A19-573A-C044-9B8A-C1EC8A8F500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976431-F41E-6148-AF73-23569F4A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4465F7-E959-4C4A-AC29-3B26D96C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3D58-5117-9F41-AE25-295A3E63C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0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9902E-4BE7-134C-BA56-9B07C132A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A042B2-895C-A546-9EE1-5FD63CC55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93BDB-4D6F-F04D-B235-B08F7FE8D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10A19-573A-C044-9B8A-C1EC8A8F500B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04473B-A32A-E34E-8381-D998CDE86A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F1202-24F1-F545-91A3-4D4C025C0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F3D58-5117-9F41-AE25-295A3E63C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4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874EC61-726C-6948-909D-428734B23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8E7ED9B-795E-AE48-8AF2-F0FD65E3B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9"/>
            <a:ext cx="12446000" cy="700087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423B7E1-5003-5344-A8EB-D749EC820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7" y="134225"/>
            <a:ext cx="6679581" cy="3702844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EAEE3A15-018D-AD4B-A92E-F6259AF78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1" y="3665615"/>
            <a:ext cx="2925817" cy="3192385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B349080-EA73-F648-97C1-6CC3E9D68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59" y="2482043"/>
            <a:ext cx="2751018" cy="43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13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37420E1-0A27-9942-B743-6A819721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0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BBA4FAD-D637-864E-A3C9-6B881EA52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8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8488B53-E8BA-DE48-898A-54232A50E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5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5F0D217-730F-A644-B534-F0BFFAF17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0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5E68B9D-53F6-3D43-B940-483B12C1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0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B665655C-4766-D949-B693-5C1F11FBC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3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B4825177-D419-764C-9147-D1797120C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5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BCCFFE8-B19E-824B-90E1-3211C0D59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9983152F-5D17-A44D-8A8C-8A23BB544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69" y="2190749"/>
            <a:ext cx="3667552" cy="45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F976681-0E78-3943-9587-EB90A69B1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9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97058A59-BC3A-2040-B590-E9B7F480D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761FEA5-4DB3-3A40-A159-5CD4AF7FA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47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Катерина Чуракова</dc:creator>
  <cp:lastModifiedBy>Татьяна Яблокова</cp:lastModifiedBy>
  <cp:revision>4</cp:revision>
  <dcterms:created xsi:type="dcterms:W3CDTF">2020-10-30T07:03:28Z</dcterms:created>
  <dcterms:modified xsi:type="dcterms:W3CDTF">2022-01-20T21:28:37Z</dcterms:modified>
</cp:coreProperties>
</file>