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A23"/>
    <a:srgbClr val="394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2980544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1788474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34132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145491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333122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3432293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388494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2650396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3260201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1324784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18B1ACD-C803-4D7D-91C5-A922CB48A474}" type="datetimeFigureOut">
              <a:rPr lang="ru-RU" smtClean="0"/>
              <a:t>21.01.2022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2F3960A-7614-4192-A6EE-EA46056F329A}" type="slidenum">
              <a:rPr lang="ru-RU" smtClean="0"/>
              <a:t>‹#›</a:t>
            </a:fld>
            <a:endParaRPr lang="ru-RU" dirty="0"/>
          </a:p>
        </p:txBody>
      </p:sp>
    </p:spTree>
    <p:extLst>
      <p:ext uri="{BB962C8B-B14F-4D97-AF65-F5344CB8AC3E}">
        <p14:creationId xmlns:p14="http://schemas.microsoft.com/office/powerpoint/2010/main" val="329662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B1ACD-C803-4D7D-91C5-A922CB48A474}" type="datetimeFigureOut">
              <a:rPr lang="ru-RU" smtClean="0"/>
              <a:t>21.01.2022</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3960A-7614-4192-A6EE-EA46056F329A}" type="slidenum">
              <a:rPr lang="ru-RU" smtClean="0"/>
              <a:t>‹#›</a:t>
            </a:fld>
            <a:endParaRPr lang="ru-RU" dirty="0"/>
          </a:p>
        </p:txBody>
      </p:sp>
    </p:spTree>
    <p:extLst>
      <p:ext uri="{BB962C8B-B14F-4D97-AF65-F5344CB8AC3E}">
        <p14:creationId xmlns:p14="http://schemas.microsoft.com/office/powerpoint/2010/main" val="3138874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2574032" y="3429000"/>
            <a:ext cx="4032448" cy="1470025"/>
          </a:xfrm>
          <a:solidFill>
            <a:schemeClr val="bg1">
              <a:lumMod val="85000"/>
              <a:alpha val="19000"/>
            </a:schemeClr>
          </a:solidFill>
        </p:spPr>
        <p:txBody>
          <a:bodyPr>
            <a:normAutofit fontScale="90000"/>
          </a:bodyPr>
          <a:lstStyle/>
          <a:p>
            <a:r>
              <a:rPr lang="en-US" dirty="0">
                <a:solidFill>
                  <a:schemeClr val="bg2">
                    <a:lumMod val="50000"/>
                  </a:schemeClr>
                </a:solidFill>
              </a:rPr>
              <a:t>The Pool</a:t>
            </a:r>
            <a:br>
              <a:rPr lang="en-US" dirty="0">
                <a:solidFill>
                  <a:schemeClr val="bg2">
                    <a:lumMod val="50000"/>
                  </a:schemeClr>
                </a:solidFill>
              </a:rPr>
            </a:br>
            <a:r>
              <a:rPr lang="en-US" dirty="0">
                <a:solidFill>
                  <a:schemeClr val="bg2">
                    <a:lumMod val="50000"/>
                  </a:schemeClr>
                </a:solidFill>
              </a:rPr>
              <a:t>               </a:t>
            </a:r>
            <a:r>
              <a:rPr lang="en-US" sz="2500" i="1" dirty="0">
                <a:solidFill>
                  <a:schemeClr val="bg2">
                    <a:lumMod val="50000"/>
                  </a:schemeClr>
                </a:solidFill>
              </a:rPr>
              <a:t>by W.S.Maugham</a:t>
            </a:r>
            <a:br>
              <a:rPr lang="en-US" sz="2500" i="1" dirty="0">
                <a:solidFill>
                  <a:schemeClr val="bg2">
                    <a:lumMod val="50000"/>
                  </a:schemeClr>
                </a:solidFill>
              </a:rPr>
            </a:br>
            <a:r>
              <a:rPr lang="en-US" sz="2500" i="1" dirty="0">
                <a:solidFill>
                  <a:schemeClr val="bg2">
                    <a:lumMod val="50000"/>
                  </a:schemeClr>
                </a:solidFill>
              </a:rPr>
              <a:t>              Host: Alexandra Kolesnik</a:t>
            </a:r>
            <a:endParaRPr lang="ru-RU" sz="2500" i="1" dirty="0">
              <a:solidFill>
                <a:schemeClr val="bg2">
                  <a:lumMod val="50000"/>
                </a:schemeClr>
              </a:solidFill>
            </a:endParaRPr>
          </a:p>
        </p:txBody>
      </p:sp>
    </p:spTree>
    <p:extLst>
      <p:ext uri="{BB962C8B-B14F-4D97-AF65-F5344CB8AC3E}">
        <p14:creationId xmlns:p14="http://schemas.microsoft.com/office/powerpoint/2010/main" val="1952116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6803"/>
          <a:stretch/>
        </p:blipFill>
        <p:spPr bwMode="auto">
          <a:xfrm>
            <a:off x="0" y="0"/>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3688" y="2782669"/>
            <a:ext cx="3416222" cy="1892826"/>
          </a:xfrm>
          <a:prstGeom prst="rect">
            <a:avLst/>
          </a:prstGeom>
          <a:solidFill>
            <a:schemeClr val="bg1">
              <a:lumMod val="85000"/>
              <a:alpha val="25000"/>
            </a:schemeClr>
          </a:solidFill>
        </p:spPr>
        <p:txBody>
          <a:bodyPr wrap="square" rtlCol="0">
            <a:spAutoFit/>
          </a:bodyPr>
          <a:lstStyle/>
          <a:p>
            <a:r>
              <a:rPr lang="en-US" sz="3900" dirty="0">
                <a:solidFill>
                  <a:srgbClr val="223A23"/>
                </a:solidFill>
                <a:latin typeface="Batang" panose="02030600000101010101" pitchFamily="18" charset="-127"/>
                <a:ea typeface="Batang" panose="02030600000101010101" pitchFamily="18" charset="-127"/>
              </a:rPr>
              <a:t>Thank you for your attention</a:t>
            </a:r>
            <a:endParaRPr lang="ru-RU" sz="3900" dirty="0">
              <a:solidFill>
                <a:srgbClr val="223A23"/>
              </a:solidFill>
            </a:endParaRPr>
          </a:p>
        </p:txBody>
      </p:sp>
    </p:spTree>
    <p:extLst>
      <p:ext uri="{BB962C8B-B14F-4D97-AF65-F5344CB8AC3E}">
        <p14:creationId xmlns:p14="http://schemas.microsoft.com/office/powerpoint/2010/main" val="340537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quote</a:t>
            </a:r>
            <a:endParaRPr lang="ru-RU" dirty="0"/>
          </a:p>
        </p:txBody>
      </p:sp>
      <p:sp>
        <p:nvSpPr>
          <p:cNvPr id="3" name="Объект 2"/>
          <p:cNvSpPr>
            <a:spLocks noGrp="1"/>
          </p:cNvSpPr>
          <p:nvPr>
            <p:ph idx="1"/>
          </p:nvPr>
        </p:nvSpPr>
        <p:spPr>
          <a:xfrm>
            <a:off x="467544" y="2924944"/>
            <a:ext cx="8435280" cy="1728192"/>
          </a:xfrm>
        </p:spPr>
        <p:txBody>
          <a:bodyPr/>
          <a:lstStyle/>
          <a:p>
            <a:pPr marL="0" indent="0">
              <a:buNone/>
            </a:pPr>
            <a:r>
              <a:rPr lang="ru-RU" dirty="0"/>
              <a:t>“One of the best. Pity he drinks.”</a:t>
            </a:r>
            <a:br>
              <a:rPr lang="ru-RU" dirty="0"/>
            </a:br>
            <a:r>
              <a:rPr lang="ru-RU" dirty="0"/>
              <a:t>This from Chaplin was an observation not without humour.</a:t>
            </a:r>
          </a:p>
          <a:p>
            <a:endParaRPr lang="ru-RU" dirty="0"/>
          </a:p>
        </p:txBody>
      </p:sp>
    </p:spTree>
    <p:extLst>
      <p:ext uri="{BB962C8B-B14F-4D97-AF65-F5344CB8AC3E}">
        <p14:creationId xmlns:p14="http://schemas.microsoft.com/office/powerpoint/2010/main" val="346219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 y="53752"/>
            <a:ext cx="8229600" cy="1143000"/>
          </a:xfrm>
        </p:spPr>
        <p:txBody>
          <a:bodyPr/>
          <a:lstStyle/>
          <a:p>
            <a:r>
              <a:rPr lang="en-US" dirty="0"/>
              <a:t>Characters</a:t>
            </a:r>
            <a:endParaRPr lang="ru-RU" dirty="0"/>
          </a:p>
        </p:txBody>
      </p:sp>
      <p:pic>
        <p:nvPicPr>
          <p:cNvPr id="2050" name="Picture 2"/>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251520" y="944718"/>
            <a:ext cx="3816424" cy="238526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317670"/>
            <a:ext cx="1935719" cy="34427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049" y="4228018"/>
            <a:ext cx="3665750" cy="24686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1124744"/>
            <a:ext cx="3281606" cy="22052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923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lines</a:t>
            </a:r>
            <a:endParaRPr lang="ru-RU" dirty="0"/>
          </a:p>
        </p:txBody>
      </p:sp>
      <p:sp>
        <p:nvSpPr>
          <p:cNvPr id="3" name="Объект 2"/>
          <p:cNvSpPr>
            <a:spLocks noGrp="1"/>
          </p:cNvSpPr>
          <p:nvPr>
            <p:ph idx="1"/>
          </p:nvPr>
        </p:nvSpPr>
        <p:spPr>
          <a:xfrm>
            <a:off x="2339752" y="1916832"/>
            <a:ext cx="5554960" cy="3556992"/>
          </a:xfrm>
        </p:spPr>
        <p:txBody>
          <a:bodyPr/>
          <a:lstStyle/>
          <a:p>
            <a:r>
              <a:rPr lang="en-US" dirty="0"/>
              <a:t>Ethel – Lawson </a:t>
            </a:r>
          </a:p>
          <a:p>
            <a:r>
              <a:rPr lang="en-US" dirty="0"/>
              <a:t>Lawson – the Ethel’s family </a:t>
            </a:r>
          </a:p>
          <a:p>
            <a:r>
              <a:rPr lang="en-US" dirty="0"/>
              <a:t>Lawson – sons </a:t>
            </a:r>
          </a:p>
          <a:p>
            <a:r>
              <a:rPr lang="en-US" dirty="0"/>
              <a:t>Lawson – the society</a:t>
            </a:r>
          </a:p>
          <a:p>
            <a:r>
              <a:rPr lang="en-US" dirty="0"/>
              <a:t>Lawson – the Pool</a:t>
            </a:r>
          </a:p>
          <a:p>
            <a:r>
              <a:rPr lang="en-US" dirty="0"/>
              <a:t>Lawson – Home </a:t>
            </a:r>
            <a:endParaRPr lang="ru-RU" dirty="0"/>
          </a:p>
        </p:txBody>
      </p:sp>
    </p:spTree>
    <p:extLst>
      <p:ext uri="{BB962C8B-B14F-4D97-AF65-F5344CB8AC3E}">
        <p14:creationId xmlns:p14="http://schemas.microsoft.com/office/powerpoint/2010/main" val="198402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66" t="1" b="-6782"/>
          <a:stretch/>
        </p:blipFill>
        <p:spPr bwMode="auto">
          <a:xfrm>
            <a:off x="11697" y="0"/>
            <a:ext cx="9144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5576" y="4221088"/>
            <a:ext cx="4248472" cy="1200329"/>
          </a:xfrm>
          <a:prstGeom prst="rect">
            <a:avLst/>
          </a:prstGeom>
          <a:solidFill>
            <a:schemeClr val="bg1">
              <a:lumMod val="85000"/>
              <a:alpha val="35000"/>
            </a:schemeClr>
          </a:solidFill>
        </p:spPr>
        <p:txBody>
          <a:bodyPr wrap="square" rtlCol="0">
            <a:spAutoFit/>
          </a:bodyPr>
          <a:lstStyle/>
          <a:p>
            <a:endParaRPr lang="en-US" dirty="0"/>
          </a:p>
          <a:p>
            <a:r>
              <a:rPr lang="en-US" dirty="0">
                <a:solidFill>
                  <a:srgbClr val="223A23"/>
                </a:solidFill>
              </a:rPr>
              <a:t>I was a link with the world he regretted and a life that he would know no more.</a:t>
            </a:r>
            <a:endParaRPr lang="ru-RU" dirty="0">
              <a:solidFill>
                <a:srgbClr val="223A23"/>
              </a:solidFill>
            </a:endParaRPr>
          </a:p>
          <a:p>
            <a:endParaRPr lang="ru-RU" dirty="0"/>
          </a:p>
        </p:txBody>
      </p:sp>
    </p:spTree>
    <p:extLst>
      <p:ext uri="{BB962C8B-B14F-4D97-AF65-F5344CB8AC3E}">
        <p14:creationId xmlns:p14="http://schemas.microsoft.com/office/powerpoint/2010/main" val="1598774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message</a:t>
            </a:r>
            <a:endParaRPr lang="ru-RU" dirty="0"/>
          </a:p>
        </p:txBody>
      </p:sp>
      <p:sp>
        <p:nvSpPr>
          <p:cNvPr id="3" name="Объект 2"/>
          <p:cNvSpPr>
            <a:spLocks noGrp="1"/>
          </p:cNvSpPr>
          <p:nvPr>
            <p:ph idx="1"/>
          </p:nvPr>
        </p:nvSpPr>
        <p:spPr>
          <a:xfrm>
            <a:off x="251520" y="1484784"/>
            <a:ext cx="8604448" cy="5040560"/>
          </a:xfrm>
        </p:spPr>
        <p:txBody>
          <a:bodyPr>
            <a:normAutofit fontScale="77500" lnSpcReduction="20000"/>
          </a:bodyPr>
          <a:lstStyle/>
          <a:p>
            <a:r>
              <a:rPr lang="en-US" dirty="0"/>
              <a:t>Don’t judge people by their appearance and behavior. Everyone you meet is fighting a battle you know nothing about.</a:t>
            </a:r>
          </a:p>
          <a:p>
            <a:endParaRPr lang="en-US" dirty="0"/>
          </a:p>
          <a:p>
            <a:r>
              <a:rPr lang="en-US" dirty="0"/>
              <a:t>Throw away the prejudices.</a:t>
            </a:r>
          </a:p>
          <a:p>
            <a:endParaRPr lang="en-US" dirty="0"/>
          </a:p>
          <a:p>
            <a:r>
              <a:rPr lang="en-US" dirty="0"/>
              <a:t>People are tied with their homelands. These ties are stronger than one can imagine. </a:t>
            </a:r>
          </a:p>
          <a:p>
            <a:endParaRPr lang="en-US" dirty="0"/>
          </a:p>
          <a:p>
            <a:r>
              <a:rPr lang="en-US" dirty="0"/>
              <a:t>Be strong to accept mistakes and be eager to correct them. No matter how hard it is, the life is worth being continued.</a:t>
            </a:r>
          </a:p>
          <a:p>
            <a:endParaRPr lang="en-US" dirty="0"/>
          </a:p>
          <a:p>
            <a:r>
              <a:rPr lang="en-US" dirty="0"/>
              <a:t>Nobody can change other people’s mind. Act according to the moral and the honor, don’t seek for approval.</a:t>
            </a:r>
          </a:p>
        </p:txBody>
      </p:sp>
    </p:spTree>
    <p:extLst>
      <p:ext uri="{BB962C8B-B14F-4D97-AF65-F5344CB8AC3E}">
        <p14:creationId xmlns:p14="http://schemas.microsoft.com/office/powerpoint/2010/main" val="3992730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340768"/>
            <a:ext cx="8229600" cy="4525963"/>
          </a:xfrm>
        </p:spPr>
        <p:txBody>
          <a:bodyPr>
            <a:normAutofit/>
          </a:bodyPr>
          <a:lstStyle/>
          <a:p>
            <a:pPr>
              <a:buFont typeface="Symbol" pitchFamily="18" charset="2"/>
              <a:buChar char="Þ"/>
            </a:pPr>
            <a:r>
              <a:rPr lang="en-US" dirty="0"/>
              <a:t> How could it happen, when an ideal life with the True Love turns into the Hell on Earth?</a:t>
            </a:r>
          </a:p>
          <a:p>
            <a:pPr>
              <a:buFont typeface="Symbol" pitchFamily="18" charset="2"/>
              <a:buChar char="Þ"/>
            </a:pPr>
            <a:r>
              <a:rPr lang="en-US" dirty="0"/>
              <a:t> Why is it necessary to hurt people who love you?</a:t>
            </a:r>
          </a:p>
          <a:p>
            <a:pPr>
              <a:buFont typeface="Symbol" pitchFamily="18" charset="2"/>
              <a:buChar char="Þ"/>
            </a:pPr>
            <a:r>
              <a:rPr lang="en-US" dirty="0"/>
              <a:t> Egoism or misunderstanding? </a:t>
            </a:r>
          </a:p>
          <a:p>
            <a:pPr marL="0" indent="0" fontAlgn="base">
              <a:buNone/>
            </a:pPr>
            <a:endParaRPr lang="ru-RU" dirty="0"/>
          </a:p>
          <a:p>
            <a:pPr marL="0" indent="0" fontAlgn="base">
              <a:buNone/>
            </a:pPr>
            <a:r>
              <a:rPr lang="en-US" dirty="0"/>
              <a:t>“Go away,” she shrieked.</a:t>
            </a:r>
            <a:r>
              <a:rPr lang="ru-RU" dirty="0"/>
              <a:t>“</a:t>
            </a:r>
            <a:r>
              <a:rPr lang="en-US" dirty="0"/>
              <a:t>I won’t have you here</a:t>
            </a:r>
            <a:r>
              <a:rPr lang="fr-CA" dirty="0"/>
              <a:t>.</a:t>
            </a:r>
            <a:r>
              <a:rPr lang="en-US" dirty="0"/>
              <a:t>Can’t you even leave me this?</a:t>
            </a:r>
            <a:r>
              <a:rPr lang="fr-CA" dirty="0"/>
              <a:t> </a:t>
            </a:r>
            <a:r>
              <a:rPr lang="en-US" b="1" i="1" dirty="0"/>
              <a:t>Go away</a:t>
            </a:r>
            <a:r>
              <a:rPr lang="en-US" dirty="0"/>
              <a:t>.”</a:t>
            </a:r>
          </a:p>
          <a:p>
            <a:pPr marL="0" indent="0">
              <a:buNone/>
            </a:pPr>
            <a:endParaRPr lang="ru-RU" dirty="0"/>
          </a:p>
        </p:txBody>
      </p:sp>
    </p:spTree>
    <p:extLst>
      <p:ext uri="{BB962C8B-B14F-4D97-AF65-F5344CB8AC3E}">
        <p14:creationId xmlns:p14="http://schemas.microsoft.com/office/powerpoint/2010/main" val="2830567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author</a:t>
            </a:r>
            <a:r>
              <a:rPr lang="fr-CA" dirty="0"/>
              <a:t>’s view</a:t>
            </a:r>
            <a:endParaRPr lang="ru-RU" dirty="0"/>
          </a:p>
        </p:txBody>
      </p:sp>
      <p:sp>
        <p:nvSpPr>
          <p:cNvPr id="3" name="Объект 2"/>
          <p:cNvSpPr>
            <a:spLocks noGrp="1"/>
          </p:cNvSpPr>
          <p:nvPr>
            <p:ph idx="1"/>
          </p:nvPr>
        </p:nvSpPr>
        <p:spPr/>
        <p:txBody>
          <a:bodyPr/>
          <a:lstStyle/>
          <a:p>
            <a:r>
              <a:rPr lang="en-US" dirty="0"/>
              <a:t>It seems to me quite hard to extract Maugham’s view in the story, but I think he sympathizes with Lawson’s faith and tries to rise him up in readers’ eyes. He appears to be fed up with all the womanly fickleness that led in the story to a tragedy, with all these people who dare to judge, with all this society with their prejudices.</a:t>
            </a:r>
            <a:endParaRPr lang="ru-RU" dirty="0"/>
          </a:p>
        </p:txBody>
      </p:sp>
    </p:spTree>
    <p:extLst>
      <p:ext uri="{BB962C8B-B14F-4D97-AF65-F5344CB8AC3E}">
        <p14:creationId xmlns:p14="http://schemas.microsoft.com/office/powerpoint/2010/main" val="54769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55104"/>
            <a:ext cx="8229600" cy="1143000"/>
          </a:xfrm>
        </p:spPr>
        <p:txBody>
          <a:bodyPr/>
          <a:lstStyle/>
          <a:p>
            <a:r>
              <a:rPr lang="en-US" dirty="0"/>
              <a:t>Associations </a:t>
            </a:r>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7630" y="4422209"/>
            <a:ext cx="2957197" cy="230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857" t="18980" r="31904"/>
          <a:stretch/>
        </p:blipFill>
        <p:spPr bwMode="auto">
          <a:xfrm>
            <a:off x="5940152" y="1040601"/>
            <a:ext cx="2424675" cy="291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783" y="4221088"/>
            <a:ext cx="3319568" cy="248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08304" y="4427820"/>
            <a:ext cx="1149797" cy="369332"/>
          </a:xfrm>
          <a:prstGeom prst="rect">
            <a:avLst/>
          </a:prstGeom>
          <a:solidFill>
            <a:schemeClr val="bg1">
              <a:lumMod val="85000"/>
              <a:alpha val="25000"/>
            </a:schemeClr>
          </a:solidFill>
        </p:spPr>
        <p:txBody>
          <a:bodyPr wrap="square" rtlCol="0">
            <a:spAutoFit/>
          </a:bodyPr>
          <a:lstStyle/>
          <a:p>
            <a:r>
              <a:rPr lang="en-US" i="1" dirty="0">
                <a:solidFill>
                  <a:schemeClr val="bg1">
                    <a:lumMod val="95000"/>
                  </a:schemeClr>
                </a:solidFill>
              </a:rPr>
              <a:t>“Malena”</a:t>
            </a:r>
            <a:endParaRPr lang="ru-RU" i="1" dirty="0">
              <a:solidFill>
                <a:schemeClr val="bg1">
                  <a:lumMod val="95000"/>
                </a:schemeClr>
              </a:solidFill>
            </a:endParaRPr>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1040601"/>
            <a:ext cx="4342046" cy="301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20591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446</TotalTime>
  <Words>319</Words>
  <Application>Microsoft Office PowerPoint</Application>
  <PresentationFormat>Экран (4:3)</PresentationFormat>
  <Paragraphs>33</Paragraphs>
  <Slides>10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Batang</vt:lpstr>
      <vt:lpstr>Arial</vt:lpstr>
      <vt:lpstr>Calibri</vt:lpstr>
      <vt:lpstr>Symbol</vt:lpstr>
      <vt:lpstr>Тема Office</vt:lpstr>
      <vt:lpstr>The Pool                by W.S.Maugham               Host: Alexandra Kolesnik</vt:lpstr>
      <vt:lpstr>The quote</vt:lpstr>
      <vt:lpstr>Characters</vt:lpstr>
      <vt:lpstr>The lines</vt:lpstr>
      <vt:lpstr>Презентация PowerPoint</vt:lpstr>
      <vt:lpstr>The message</vt:lpstr>
      <vt:lpstr>Презентация PowerPoint</vt:lpstr>
      <vt:lpstr>The author’s view</vt:lpstr>
      <vt:lpstr>Associations </vt:lpstr>
      <vt:lpstr>Презентация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КВВ</dc:creator>
  <cp:lastModifiedBy>Татьяна Яблокова</cp:lastModifiedBy>
  <cp:revision>9</cp:revision>
  <dcterms:created xsi:type="dcterms:W3CDTF">2019-10-13T15:31:20Z</dcterms:created>
  <dcterms:modified xsi:type="dcterms:W3CDTF">2022-01-20T21:31:00Z</dcterms:modified>
</cp:coreProperties>
</file>