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2" r:id="rId6"/>
    <p:sldId id="263" r:id="rId7"/>
    <p:sldId id="264" r:id="rId8"/>
    <p:sldId id="265"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237727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5A0DDEF-19DF-42B8-9554-1BE68164856E}"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65114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24590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2963458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2075069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74174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2589649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954008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20242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348522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A0DDEF-19DF-42B8-9554-1BE68164856E}"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412987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5A0DDEF-19DF-42B8-9554-1BE68164856E}"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289319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5A0DDEF-19DF-42B8-9554-1BE68164856E}"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16315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5A0DDEF-19DF-42B8-9554-1BE68164856E}"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95154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0DDEF-19DF-42B8-9554-1BE68164856E}"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439035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5A0DDEF-19DF-42B8-9554-1BE68164856E}"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49828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D5A0DDEF-19DF-42B8-9554-1BE68164856E}" type="datetimeFigureOut">
              <a:rPr lang="en-US" smtClean="0"/>
              <a:t>1/21/2022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5BDDA1FF-1952-494B-900C-3F65E5982A29}" type="slidenum">
              <a:rPr lang="en-US" smtClean="0"/>
              <a:t>‹#›</a:t>
            </a:fld>
            <a:endParaRPr lang="en-US"/>
          </a:p>
        </p:txBody>
      </p:sp>
    </p:spTree>
    <p:extLst>
      <p:ext uri="{BB962C8B-B14F-4D97-AF65-F5344CB8AC3E}">
        <p14:creationId xmlns:p14="http://schemas.microsoft.com/office/powerpoint/2010/main" val="190783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A0DDEF-19DF-42B8-9554-1BE68164856E}" type="datetimeFigureOut">
              <a:rPr lang="en-US" smtClean="0"/>
              <a:t>1/21/2022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BDDA1FF-1952-494B-900C-3F65E5982A29}" type="slidenum">
              <a:rPr lang="en-US" smtClean="0"/>
              <a:t>‹#›</a:t>
            </a:fld>
            <a:endParaRPr lang="en-US"/>
          </a:p>
        </p:txBody>
      </p:sp>
    </p:spTree>
    <p:extLst>
      <p:ext uri="{BB962C8B-B14F-4D97-AF65-F5344CB8AC3E}">
        <p14:creationId xmlns:p14="http://schemas.microsoft.com/office/powerpoint/2010/main" val="5919026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40682"/>
            <a:ext cx="12192000" cy="6868733"/>
          </a:xfrm>
          <a:prstGeom prst="rect">
            <a:avLst/>
          </a:prstGeom>
        </p:spPr>
      </p:pic>
      <p:sp>
        <p:nvSpPr>
          <p:cNvPr id="2" name="Заголовок 1"/>
          <p:cNvSpPr>
            <a:spLocks noGrp="1"/>
          </p:cNvSpPr>
          <p:nvPr>
            <p:ph type="ctrTitle"/>
          </p:nvPr>
        </p:nvSpPr>
        <p:spPr/>
        <p:txBody>
          <a:bodyPr/>
          <a:lstStyle/>
          <a:p>
            <a:r>
              <a:rPr lang="en-US" b="1" dirty="0">
                <a:solidFill>
                  <a:schemeClr val="bg1">
                    <a:lumMod val="95000"/>
                    <a:lumOff val="5000"/>
                  </a:schemeClr>
                </a:solidFill>
              </a:rPr>
              <a:t>“Rain” by </a:t>
            </a:r>
            <a:r>
              <a:rPr lang="en-US" b="1" dirty="0" err="1">
                <a:solidFill>
                  <a:schemeClr val="bg1">
                    <a:lumMod val="95000"/>
                    <a:lumOff val="5000"/>
                  </a:schemeClr>
                </a:solidFill>
              </a:rPr>
              <a:t>somerset</a:t>
            </a:r>
            <a:r>
              <a:rPr lang="en-US" b="1" dirty="0">
                <a:solidFill>
                  <a:schemeClr val="bg1">
                    <a:lumMod val="95000"/>
                    <a:lumOff val="5000"/>
                  </a:schemeClr>
                </a:solidFill>
              </a:rPr>
              <a:t> </a:t>
            </a:r>
            <a:r>
              <a:rPr lang="en-US" b="1" dirty="0" err="1">
                <a:solidFill>
                  <a:schemeClr val="bg1">
                    <a:lumMod val="95000"/>
                    <a:lumOff val="5000"/>
                  </a:schemeClr>
                </a:solidFill>
              </a:rPr>
              <a:t>maugham</a:t>
            </a:r>
            <a:endParaRPr lang="en-US" b="1" dirty="0">
              <a:solidFill>
                <a:schemeClr val="bg1">
                  <a:lumMod val="95000"/>
                  <a:lumOff val="5000"/>
                </a:schemeClr>
              </a:solidFill>
            </a:endParaRPr>
          </a:p>
        </p:txBody>
      </p:sp>
      <p:sp>
        <p:nvSpPr>
          <p:cNvPr id="3" name="Подзаголовок 2"/>
          <p:cNvSpPr>
            <a:spLocks noGrp="1"/>
          </p:cNvSpPr>
          <p:nvPr>
            <p:ph type="subTitle" idx="1"/>
          </p:nvPr>
        </p:nvSpPr>
        <p:spPr/>
        <p:txBody>
          <a:bodyPr/>
          <a:lstStyle/>
          <a:p>
            <a:r>
              <a:rPr lang="en-US" b="1" dirty="0">
                <a:solidFill>
                  <a:schemeClr val="bg1">
                    <a:lumMod val="95000"/>
                    <a:lumOff val="5000"/>
                  </a:schemeClr>
                </a:solidFill>
              </a:rPr>
              <a:t>Your host: Michael </a:t>
            </a:r>
            <a:r>
              <a:rPr lang="en-US" b="1" dirty="0" err="1">
                <a:solidFill>
                  <a:schemeClr val="bg1">
                    <a:lumMod val="95000"/>
                    <a:lumOff val="5000"/>
                  </a:schemeClr>
                </a:solidFill>
              </a:rPr>
              <a:t>Bagach</a:t>
            </a:r>
            <a:endParaRPr lang="en-US" b="1" dirty="0">
              <a:solidFill>
                <a:schemeClr val="bg1">
                  <a:lumMod val="95000"/>
                  <a:lumOff val="5000"/>
                </a:schemeClr>
              </a:solidFill>
            </a:endParaRPr>
          </a:p>
        </p:txBody>
      </p:sp>
    </p:spTree>
    <p:extLst>
      <p:ext uri="{BB962C8B-B14F-4D97-AF65-F5344CB8AC3E}">
        <p14:creationId xmlns:p14="http://schemas.microsoft.com/office/powerpoint/2010/main" val="1092394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author: short facts</a:t>
            </a:r>
          </a:p>
        </p:txBody>
      </p:sp>
      <p:sp>
        <p:nvSpPr>
          <p:cNvPr id="3" name="Объект 2"/>
          <p:cNvSpPr>
            <a:spLocks noGrp="1"/>
          </p:cNvSpPr>
          <p:nvPr>
            <p:ph idx="1"/>
          </p:nvPr>
        </p:nvSpPr>
        <p:spPr>
          <a:xfrm>
            <a:off x="1141413" y="2666999"/>
            <a:ext cx="6108473" cy="3124201"/>
          </a:xfrm>
        </p:spPr>
        <p:txBody>
          <a:bodyPr/>
          <a:lstStyle/>
          <a:p>
            <a:r>
              <a:rPr lang="en-US" dirty="0"/>
              <a:t>Somerset Maugham was born in Paris in 1874 and died in Nice in 1965</a:t>
            </a:r>
          </a:p>
          <a:p>
            <a:r>
              <a:rPr lang="en-US" dirty="0"/>
              <a:t>He was a spy for the </a:t>
            </a:r>
            <a:r>
              <a:rPr lang="en-US" dirty="0" err="1"/>
              <a:t>british</a:t>
            </a:r>
            <a:r>
              <a:rPr lang="en-US" dirty="0"/>
              <a:t> MI5. This profession inspired many of his works.</a:t>
            </a:r>
          </a:p>
          <a:p>
            <a:r>
              <a:rPr lang="en-US" dirty="0"/>
              <a:t>Maugham traveled a lot to find inspiration for his works. He visited Russia, the American Samoa, China, the USA and many other countries and places.</a:t>
            </a:r>
          </a:p>
        </p:txBody>
      </p:sp>
      <p:pic>
        <p:nvPicPr>
          <p:cNvPr id="4" name="Рисунок 3"/>
          <p:cNvPicPr>
            <a:picLocks noChangeAspect="1"/>
          </p:cNvPicPr>
          <p:nvPr/>
        </p:nvPicPr>
        <p:blipFill>
          <a:blip r:embed="rId2"/>
          <a:stretch>
            <a:fillRect/>
          </a:stretch>
        </p:blipFill>
        <p:spPr>
          <a:xfrm>
            <a:off x="7249886" y="1116447"/>
            <a:ext cx="3980405" cy="5257138"/>
          </a:xfrm>
          <a:prstGeom prst="rect">
            <a:avLst/>
          </a:prstGeom>
        </p:spPr>
      </p:pic>
    </p:spTree>
    <p:extLst>
      <p:ext uri="{BB962C8B-B14F-4D97-AF65-F5344CB8AC3E}">
        <p14:creationId xmlns:p14="http://schemas.microsoft.com/office/powerpoint/2010/main" val="246568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“Rain”: context, inspiration</a:t>
            </a:r>
          </a:p>
        </p:txBody>
      </p:sp>
      <p:sp>
        <p:nvSpPr>
          <p:cNvPr id="3" name="Объект 2"/>
          <p:cNvSpPr>
            <a:spLocks noGrp="1"/>
          </p:cNvSpPr>
          <p:nvPr>
            <p:ph idx="1"/>
          </p:nvPr>
        </p:nvSpPr>
        <p:spPr>
          <a:xfrm>
            <a:off x="1141413" y="2666999"/>
            <a:ext cx="6239101" cy="3124201"/>
          </a:xfrm>
        </p:spPr>
        <p:txBody>
          <a:bodyPr>
            <a:normAutofit fontScale="92500"/>
          </a:bodyPr>
          <a:lstStyle/>
          <a:p>
            <a:r>
              <a:rPr lang="en-US" dirty="0"/>
              <a:t>This short story was born directly from the notes that Maugham took while on his tour of the Pacific</a:t>
            </a:r>
          </a:p>
          <a:p>
            <a:r>
              <a:rPr lang="en-US" dirty="0"/>
              <a:t>During a delay because of a quarantine inspection Maugham and his secretary had to take lodgings in Pago Pago, the capital of American Samoa</a:t>
            </a:r>
          </a:p>
          <a:p>
            <a:r>
              <a:rPr lang="en-US" dirty="0"/>
              <a:t>In these lodgings Maugham encountered a “Miss Thompson” (she was there for a job as barmaid in Apia) and a couple of medical missionaries, who became the models for the story.</a:t>
            </a:r>
          </a:p>
        </p:txBody>
      </p:sp>
      <p:pic>
        <p:nvPicPr>
          <p:cNvPr id="4" name="Рисунок 3"/>
          <p:cNvPicPr>
            <a:picLocks noChangeAspect="1"/>
          </p:cNvPicPr>
          <p:nvPr/>
        </p:nvPicPr>
        <p:blipFill>
          <a:blip r:embed="rId2"/>
          <a:stretch>
            <a:fillRect/>
          </a:stretch>
        </p:blipFill>
        <p:spPr>
          <a:xfrm>
            <a:off x="7613384" y="400595"/>
            <a:ext cx="4064811" cy="6148252"/>
          </a:xfrm>
          <a:prstGeom prst="rect">
            <a:avLst/>
          </a:prstGeom>
        </p:spPr>
      </p:pic>
    </p:spTree>
    <p:extLst>
      <p:ext uri="{BB962C8B-B14F-4D97-AF65-F5344CB8AC3E}">
        <p14:creationId xmlns:p14="http://schemas.microsoft.com/office/powerpoint/2010/main" val="1703175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characters</a:t>
            </a:r>
          </a:p>
        </p:txBody>
      </p:sp>
      <p:sp>
        <p:nvSpPr>
          <p:cNvPr id="3" name="Объект 2"/>
          <p:cNvSpPr>
            <a:spLocks noGrp="1"/>
          </p:cNvSpPr>
          <p:nvPr>
            <p:ph idx="1"/>
          </p:nvPr>
        </p:nvSpPr>
        <p:spPr/>
        <p:txBody>
          <a:bodyPr/>
          <a:lstStyle/>
          <a:p>
            <a:r>
              <a:rPr lang="en-US" dirty="0"/>
              <a:t>Dr. </a:t>
            </a:r>
            <a:r>
              <a:rPr lang="en-US" dirty="0" err="1"/>
              <a:t>Mcphail</a:t>
            </a:r>
            <a:endParaRPr lang="en-US" dirty="0"/>
          </a:p>
          <a:p>
            <a:r>
              <a:rPr lang="en-US" dirty="0"/>
              <a:t>Mrs. </a:t>
            </a:r>
            <a:r>
              <a:rPr lang="en-US" dirty="0" err="1"/>
              <a:t>Mcphail</a:t>
            </a:r>
            <a:endParaRPr lang="en-US" dirty="0"/>
          </a:p>
          <a:p>
            <a:r>
              <a:rPr lang="en-US" dirty="0" err="1"/>
              <a:t>Mr</a:t>
            </a:r>
            <a:r>
              <a:rPr lang="en-US" dirty="0"/>
              <a:t> Davidson</a:t>
            </a:r>
          </a:p>
          <a:p>
            <a:r>
              <a:rPr lang="en-US" dirty="0" err="1"/>
              <a:t>Mrs</a:t>
            </a:r>
            <a:r>
              <a:rPr lang="en-US" dirty="0"/>
              <a:t> Davidson</a:t>
            </a:r>
          </a:p>
          <a:p>
            <a:r>
              <a:rPr lang="en-US" dirty="0"/>
              <a:t>Miss Thompson</a:t>
            </a:r>
          </a:p>
          <a:p>
            <a:r>
              <a:rPr lang="en-US" dirty="0" err="1"/>
              <a:t>Mr</a:t>
            </a:r>
            <a:r>
              <a:rPr lang="en-US" dirty="0"/>
              <a:t> Horn</a:t>
            </a:r>
          </a:p>
          <a:p>
            <a:r>
              <a:rPr lang="en-US" dirty="0"/>
              <a:t>The governor</a:t>
            </a:r>
          </a:p>
        </p:txBody>
      </p:sp>
      <p:pic>
        <p:nvPicPr>
          <p:cNvPr id="4" name="Рисунок 3"/>
          <p:cNvPicPr>
            <a:picLocks noChangeAspect="1"/>
          </p:cNvPicPr>
          <p:nvPr/>
        </p:nvPicPr>
        <p:blipFill>
          <a:blip r:embed="rId2"/>
          <a:stretch>
            <a:fillRect/>
          </a:stretch>
        </p:blipFill>
        <p:spPr>
          <a:xfrm>
            <a:off x="6094412" y="138955"/>
            <a:ext cx="5504050" cy="6598022"/>
          </a:xfrm>
          <a:prstGeom prst="rect">
            <a:avLst/>
          </a:prstGeom>
        </p:spPr>
      </p:pic>
    </p:spTree>
    <p:extLst>
      <p:ext uri="{BB962C8B-B14F-4D97-AF65-F5344CB8AC3E}">
        <p14:creationId xmlns:p14="http://schemas.microsoft.com/office/powerpoint/2010/main" val="264785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877" y="0"/>
            <a:ext cx="12192000" cy="6858000"/>
          </a:xfrm>
          <a:prstGeom prst="rect">
            <a:avLst/>
          </a:prstGeom>
        </p:spPr>
      </p:pic>
      <p:sp>
        <p:nvSpPr>
          <p:cNvPr id="2" name="Заголовок 1"/>
          <p:cNvSpPr>
            <a:spLocks noGrp="1"/>
          </p:cNvSpPr>
          <p:nvPr>
            <p:ph type="ctrTitle"/>
          </p:nvPr>
        </p:nvSpPr>
        <p:spPr/>
        <p:txBody>
          <a:bodyPr/>
          <a:lstStyle/>
          <a:p>
            <a:r>
              <a:rPr lang="en-US" b="1" dirty="0">
                <a:solidFill>
                  <a:schemeClr val="bg1">
                    <a:lumMod val="95000"/>
                    <a:lumOff val="5000"/>
                  </a:schemeClr>
                </a:solidFill>
              </a:rPr>
              <a:t>The Plot</a:t>
            </a:r>
          </a:p>
        </p:txBody>
      </p:sp>
      <p:sp>
        <p:nvSpPr>
          <p:cNvPr id="3" name="Подзаголовок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4796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moral</a:t>
            </a:r>
          </a:p>
        </p:txBody>
      </p:sp>
      <p:sp>
        <p:nvSpPr>
          <p:cNvPr id="3" name="Объект 2"/>
          <p:cNvSpPr>
            <a:spLocks noGrp="1"/>
          </p:cNvSpPr>
          <p:nvPr>
            <p:ph idx="1"/>
          </p:nvPr>
        </p:nvSpPr>
        <p:spPr>
          <a:xfrm>
            <a:off x="1141413" y="2666999"/>
            <a:ext cx="4952999" cy="3124201"/>
          </a:xfrm>
        </p:spPr>
        <p:txBody>
          <a:bodyPr/>
          <a:lstStyle/>
          <a:p>
            <a:r>
              <a:rPr lang="en-US" dirty="0"/>
              <a:t>Maugham doesn’t try to impose a moralistic ending on the reader</a:t>
            </a:r>
          </a:p>
          <a:p>
            <a:r>
              <a:rPr lang="en-US" dirty="0"/>
              <a:t>The conflict of unyielding morality and cheerful vitality</a:t>
            </a:r>
          </a:p>
          <a:p>
            <a:r>
              <a:rPr lang="en-US" dirty="0"/>
              <a:t>You are the spectator of the conflict</a:t>
            </a:r>
          </a:p>
          <a:p>
            <a:r>
              <a:rPr lang="en-US" dirty="0"/>
              <a:t>No matter how strong the morality, in it’s conflict with life, life will prevail</a:t>
            </a:r>
          </a:p>
          <a:p>
            <a:endParaRPr lang="en-US" dirty="0"/>
          </a:p>
        </p:txBody>
      </p:sp>
      <p:pic>
        <p:nvPicPr>
          <p:cNvPr id="4" name="Рисунок 3"/>
          <p:cNvPicPr>
            <a:picLocks noChangeAspect="1"/>
          </p:cNvPicPr>
          <p:nvPr/>
        </p:nvPicPr>
        <p:blipFill>
          <a:blip r:embed="rId2"/>
          <a:stretch>
            <a:fillRect/>
          </a:stretch>
        </p:blipFill>
        <p:spPr>
          <a:xfrm>
            <a:off x="6094412" y="156754"/>
            <a:ext cx="5748772" cy="6556401"/>
          </a:xfrm>
          <a:prstGeom prst="rect">
            <a:avLst/>
          </a:prstGeom>
        </p:spPr>
      </p:pic>
    </p:spTree>
    <p:extLst>
      <p:ext uri="{BB962C8B-B14F-4D97-AF65-F5344CB8AC3E}">
        <p14:creationId xmlns:p14="http://schemas.microsoft.com/office/powerpoint/2010/main" val="12270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quote</a:t>
            </a:r>
          </a:p>
        </p:txBody>
      </p:sp>
      <p:sp>
        <p:nvSpPr>
          <p:cNvPr id="3" name="Объект 2"/>
          <p:cNvSpPr>
            <a:spLocks noGrp="1"/>
          </p:cNvSpPr>
          <p:nvPr>
            <p:ph idx="1"/>
          </p:nvPr>
        </p:nvSpPr>
        <p:spPr/>
        <p:txBody>
          <a:bodyPr/>
          <a:lstStyle/>
          <a:p>
            <a:pPr marL="0" indent="0">
              <a:buNone/>
            </a:pPr>
            <a:r>
              <a:rPr lang="en-US" dirty="0"/>
              <a:t>“She gathered herself together. No one could describe the scorn of her expression or the contemptuous hatred she put into her answer. ‘You men! You filthy dirty pigs! You’re all the same, all of you. Pigs! Pigs!’”</a:t>
            </a:r>
          </a:p>
        </p:txBody>
      </p:sp>
    </p:spTree>
    <p:extLst>
      <p:ext uri="{BB962C8B-B14F-4D97-AF65-F5344CB8AC3E}">
        <p14:creationId xmlns:p14="http://schemas.microsoft.com/office/powerpoint/2010/main" val="376599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Discussion questions</a:t>
            </a:r>
          </a:p>
        </p:txBody>
      </p:sp>
      <p:sp>
        <p:nvSpPr>
          <p:cNvPr id="3" name="Объект 2"/>
          <p:cNvSpPr>
            <a:spLocks noGrp="1"/>
          </p:cNvSpPr>
          <p:nvPr>
            <p:ph idx="1"/>
          </p:nvPr>
        </p:nvSpPr>
        <p:spPr/>
        <p:txBody>
          <a:bodyPr/>
          <a:lstStyle/>
          <a:p>
            <a:r>
              <a:rPr lang="en-US" dirty="0"/>
              <a:t>Why is the title of the story “Rain”?</a:t>
            </a:r>
          </a:p>
          <a:p>
            <a:r>
              <a:rPr lang="en-US" dirty="0"/>
              <a:t>On what side of the conflict would you be? The oppressed Miss Thompson or the pious Reverend Davidson?</a:t>
            </a:r>
          </a:p>
          <a:p>
            <a:r>
              <a:rPr lang="en-US" dirty="0"/>
              <a:t>What is the standpoint of the “wives”?</a:t>
            </a:r>
          </a:p>
          <a:p>
            <a:endParaRPr lang="en-US" dirty="0"/>
          </a:p>
        </p:txBody>
      </p:sp>
    </p:spTree>
    <p:extLst>
      <p:ext uri="{BB962C8B-B14F-4D97-AF65-F5344CB8AC3E}">
        <p14:creationId xmlns:p14="http://schemas.microsoft.com/office/powerpoint/2010/main" val="852393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33926"/>
          </a:xfrm>
          <a:prstGeom prst="rect">
            <a:avLst/>
          </a:prstGeom>
        </p:spPr>
      </p:pic>
      <p:sp>
        <p:nvSpPr>
          <p:cNvPr id="2" name="Заголовок 1"/>
          <p:cNvSpPr>
            <a:spLocks noGrp="1"/>
          </p:cNvSpPr>
          <p:nvPr>
            <p:ph type="ctrTitle"/>
          </p:nvPr>
        </p:nvSpPr>
        <p:spPr/>
        <p:txBody>
          <a:bodyPr/>
          <a:lstStyle/>
          <a:p>
            <a:r>
              <a:rPr lang="en-US" b="1" dirty="0">
                <a:solidFill>
                  <a:schemeClr val="tx1"/>
                </a:solidFill>
              </a:rPr>
              <a:t>Thank you for your attention</a:t>
            </a:r>
          </a:p>
        </p:txBody>
      </p:sp>
      <p:sp>
        <p:nvSpPr>
          <p:cNvPr id="3" name="Подзаголовок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78093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TM03457485[[fn=Сетчатая]]</Template>
  <TotalTime>1313</TotalTime>
  <Words>323</Words>
  <Application>Microsoft Office PowerPoint</Application>
  <PresentationFormat>Широкоэкранный</PresentationFormat>
  <Paragraphs>31</Paragraphs>
  <Slides>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9</vt:i4>
      </vt:variant>
    </vt:vector>
  </HeadingPairs>
  <TitlesOfParts>
    <vt:vector size="12" baseType="lpstr">
      <vt:lpstr>Arial</vt:lpstr>
      <vt:lpstr>Century Gothic</vt:lpstr>
      <vt:lpstr>Сетка</vt:lpstr>
      <vt:lpstr>“Rain” by somerset maugham</vt:lpstr>
      <vt:lpstr>The author: short facts</vt:lpstr>
      <vt:lpstr>“Rain”: context, inspiration</vt:lpstr>
      <vt:lpstr>The characters</vt:lpstr>
      <vt:lpstr>The Plot</vt:lpstr>
      <vt:lpstr>The moral</vt:lpstr>
      <vt:lpstr>The quote</vt:lpstr>
      <vt:lpstr>Discussion questions</vt:lpstr>
      <vt:lpstr>Thank you for your attention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 by somerset maugham</dc:title>
  <dc:creator>Alex</dc:creator>
  <cp:lastModifiedBy>Татьяна Яблокова</cp:lastModifiedBy>
  <cp:revision>16</cp:revision>
  <dcterms:created xsi:type="dcterms:W3CDTF">2019-09-08T17:56:58Z</dcterms:created>
  <dcterms:modified xsi:type="dcterms:W3CDTF">2022-01-20T21:17:47Z</dcterms:modified>
</cp:coreProperties>
</file>